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81" r:id="rId21"/>
    <p:sldId id="282" r:id="rId22"/>
    <p:sldId id="283" r:id="rId23"/>
    <p:sldId id="284" r:id="rId24"/>
    <p:sldId id="275" r:id="rId25"/>
    <p:sldId id="276" r:id="rId26"/>
    <p:sldId id="278" r:id="rId27"/>
    <p:sldId id="280" r:id="rId28"/>
    <p:sldId id="279" r:id="rId29"/>
    <p:sldId id="277" r:id="rId30"/>
  </p:sldIdLst>
  <p:sldSz cx="9144000" cy="6858000" type="screen4x3"/>
  <p:notesSz cx="9144000" cy="6858000"/>
  <p:embeddedFontLst>
    <p:embeddedFont>
      <p:font typeface="Averia Serif Libre" charset="0"/>
      <p:regular r:id="rId32"/>
    </p:embeddedFont>
    <p:embeddedFont>
      <p:font typeface="Berlin Sans FB Demi" pitchFamily="34" charset="0"/>
      <p:bold r:id="rId33"/>
    </p:embeddedFont>
    <p:embeddedFont>
      <p:font typeface="Wingdings 2" pitchFamily="18" charset="2"/>
      <p:regular r:id="rId34"/>
    </p:embeddedFont>
    <p:embeddedFont>
      <p:font typeface="Bahnschrift" pitchFamily="34" charset="0"/>
      <p:regular r:id="rId35"/>
      <p:bold r:id="rId36"/>
    </p:embeddedFont>
    <p:embeddedFont>
      <p:font typeface="Cambria" pitchFamily="18" charset="0"/>
      <p:regular r:id="rId37"/>
      <p:bold r:id="rId38"/>
      <p:italic r:id="rId39"/>
      <p:boldItalic r:id="rId40"/>
    </p:embeddedFont>
    <p:embeddedFont>
      <p:font typeface="Trebuchet MS" pitchFamily="34" charset="0"/>
      <p:regular r:id="rId41"/>
      <p:bold r:id="rId42"/>
      <p:italic r:id="rId43"/>
      <p:boldItalic r:id="rId44"/>
    </p:embeddedFont>
    <p:embeddedFont>
      <p:font typeface="Bodoni MT" pitchFamily="18" charset="0"/>
      <p:regular r:id="rId45"/>
      <p:bold r:id="rId46"/>
      <p:italic r:id="rId47"/>
      <p:boldItalic r:id="rId48"/>
    </p:embeddedFont>
    <p:embeddedFont>
      <p:font typeface="Arial Rounded MT Bold" pitchFamily="34" charset="0"/>
      <p:regular r:id="rId49"/>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29B2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18/11/2018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27042-6B61-B148-8485-8BBBFAA13D24}" type="slidenum">
              <a:rPr lang="en-US" smtClean="0"/>
              <a:t>4</a:t>
            </a:fld>
            <a:endParaRPr lang="en-US"/>
          </a:p>
        </p:txBody>
      </p:sp>
    </p:spTree>
    <p:extLst>
      <p:ext uri="{BB962C8B-B14F-4D97-AF65-F5344CB8AC3E}">
        <p14:creationId xmlns:p14="http://schemas.microsoft.com/office/powerpoint/2010/main" val="295516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27042-6B61-B148-8485-8BBBFAA13D24}" type="slidenum">
              <a:rPr lang="en-US" smtClean="0"/>
              <a:t>5</a:t>
            </a:fld>
            <a:endParaRPr lang="en-US"/>
          </a:p>
        </p:txBody>
      </p:sp>
    </p:spTree>
    <p:extLst>
      <p:ext uri="{BB962C8B-B14F-4D97-AF65-F5344CB8AC3E}">
        <p14:creationId xmlns:p14="http://schemas.microsoft.com/office/powerpoint/2010/main" val="2992351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vert="horz" rtlCol="0"/>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7"/>
          <p:cNvSpPr/>
          <p:nvPr/>
        </p:nvSpPr>
        <p:spPr>
          <a:xfrm flipH="1">
            <a:off x="2667000" y="0"/>
            <a:ext cx="6477000" cy="6858000"/>
          </a:xfrm>
          <a:prstGeom prst="rect">
            <a:avLst/>
          </a:prstGeom>
          <a:blipFill dpi="0" rotWithShape="1">
            <a:blip r:embed="rId2">
              <a:alphaModFix amt="43000"/>
            </a:blip>
            <a:tile tx="0" ty="0" sx="50000" sy="50000" algn="tl"/>
          </a:blipFill>
          <a:ln w="0" cap="flat">
            <a:noFill/>
            <a:prstDash val="solid"/>
          </a:ln>
          <a:effectLst>
            <a:innerShdw blurRad="63500" dist="44450" dir="10800000">
              <a:srgbClr val="000000">
                <a:alpha val="50000"/>
              </a:srgbClr>
            </a:innerShdw>
          </a:effectLst>
        </p:spPr>
        <p:style>
          <a:lnRef idx="3">
            <a:schemeClr val="lt1"/>
          </a:lnRef>
          <a:fillRef idx="1">
            <a:schemeClr val="accent1"/>
          </a:fillRef>
          <a:effectRef idx="0">
            <a:schemeClr val="accent1"/>
          </a:effectRef>
          <a:fontRef idx="minor">
            <a:schemeClr val="lt1"/>
          </a:fontRef>
        </p:style>
        <p:txBody>
          <a:bodyPr vert="horz" rtlCol="0" anchor="ctr"/>
          <a:lstStyle/>
          <a:p>
            <a:pPr algn="ctr"/>
            <a:endParaRPr lang="en-US" dirty="0"/>
          </a:p>
        </p:txBody>
      </p:sp>
      <p:cxnSp>
        <p:nvCxnSpPr>
          <p:cNvPr id="3" name="Straight Connector 8"/>
          <p:cNvCxnSpPr/>
          <p:nvPr/>
        </p:nvCxnSpPr>
        <p:spPr>
          <a:xfrm rot="16200000">
            <a:off x="-762000" y="3429000"/>
            <a:ext cx="6858000" cy="0"/>
          </a:xfrm>
          <a:prstGeom prst="line">
            <a:avLst/>
          </a:prstGeom>
          <a:noFill/>
          <a:ln w="11430" cap="flat">
            <a:solidFill>
              <a:schemeClr val="bg1">
                <a:shade val="95000"/>
              </a:schemeClr>
            </a:solidFill>
            <a:prstDash val="solid"/>
            <a:miter lim="800000"/>
          </a:ln>
        </p:spPr>
      </p:cxnSp>
      <p:sp>
        <p:nvSpPr>
          <p:cNvPr id="4" name="Title 11"/>
          <p:cNvSpPr>
            <a:spLocks noGrp="1"/>
          </p:cNvSpPr>
          <p:nvPr>
            <p:ph type="title"/>
          </p:nvPr>
        </p:nvSpPr>
        <p:spPr>
          <a:xfrm>
            <a:off x="3366868" y="533400"/>
            <a:ext cx="5105400" cy="2868168"/>
          </a:xfrm>
        </p:spPr>
        <p:txBody>
          <a:bodyPr vert="horz" lIns="45720" tIns="0" rIns="45720" rtlCol="0">
            <a:noAutofit/>
          </a:bodyPr>
          <a:lstStyle>
            <a:lvl1pPr lvl="0" algn="r">
              <a:defRPr lang="en-US" sz="4200" b="1" dirty="0">
                <a:latin typeface="+mn-lt"/>
              </a:defRPr>
            </a:lvl1pPr>
          </a:lstStyle>
          <a:p>
            <a:r>
              <a:rPr lang="en-US" dirty="0"/>
              <a:t>Click to edit Master title style</a:t>
            </a:r>
          </a:p>
        </p:txBody>
      </p:sp>
      <p:sp>
        <p:nvSpPr>
          <p:cNvPr id="5" name="Subtitle 24"/>
          <p:cNvSpPr>
            <a:spLocks noGrp="1"/>
          </p:cNvSpPr>
          <p:nvPr>
            <p:ph type="subTitle" idx="1"/>
          </p:nvPr>
        </p:nvSpPr>
        <p:spPr>
          <a:xfrm>
            <a:off x="3354441" y="3539864"/>
            <a:ext cx="5114778" cy="1101248"/>
          </a:xfrm>
        </p:spPr>
        <p:txBody>
          <a:bodyPr vert="horz" lIns="45720" tIns="0" rIns="45720" bIns="0" rtlCol="0"/>
          <a:lstStyle>
            <a:lvl1pPr marL="0" lvl="0" indent="0" algn="r">
              <a:buNone/>
              <a:defRPr lang="en-US" sz="2200" dirty="0">
                <a:solidFill>
                  <a:srgbClr val="FFFFFF"/>
                </a:solidFill>
              </a:defRPr>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en-US" dirty="0"/>
              <a:t>Click to edit Master subtitle style</a:t>
            </a:r>
          </a:p>
        </p:txBody>
      </p:sp>
      <p:sp>
        <p:nvSpPr>
          <p:cNvPr id="6" name="Date Placeholder 30"/>
          <p:cNvSpPr>
            <a:spLocks noGrp="1"/>
          </p:cNvSpPr>
          <p:nvPr>
            <p:ph type="dt" sz="half" idx="10"/>
          </p:nvPr>
        </p:nvSpPr>
        <p:spPr>
          <a:xfrm>
            <a:off x="5871224" y="6557946"/>
            <a:ext cx="2002463" cy="226902"/>
          </a:xfrm>
        </p:spPr>
        <p:txBody>
          <a:bodyPr vert="horz" rtlCol="0"/>
          <a:lstStyle>
            <a:lvl1pPr lvl="0">
              <a:defRPr lang="en-US" dirty="0">
                <a:solidFill>
                  <a:srgbClr val="FFFFFF"/>
                </a:solidFill>
              </a:defRPr>
            </a:lvl1pPr>
          </a:lstStyle>
          <a:p>
            <a:r>
              <a:rPr lang="en-US" smtClean="0"/>
              <a:t>9/21/2018</a:t>
            </a:r>
            <a:endParaRPr lang="en-US" dirty="0"/>
          </a:p>
        </p:txBody>
      </p:sp>
      <p:sp>
        <p:nvSpPr>
          <p:cNvPr id="7" name="Footer Placeholder 17"/>
          <p:cNvSpPr>
            <a:spLocks noGrp="1"/>
          </p:cNvSpPr>
          <p:nvPr>
            <p:ph type="ftr" sz="quarter" idx="11"/>
          </p:nvPr>
        </p:nvSpPr>
        <p:spPr>
          <a:xfrm>
            <a:off x="2819400" y="6557946"/>
            <a:ext cx="2927722" cy="228600"/>
          </a:xfrm>
        </p:spPr>
        <p:txBody>
          <a:bodyPr vert="horz" rtlCol="0"/>
          <a:lstStyle>
            <a:lvl1pPr lvl="0">
              <a:defRPr lang="en-US" dirty="0">
                <a:solidFill>
                  <a:srgbClr val="FFFFFF"/>
                </a:solidFill>
              </a:defRPr>
            </a:lvl1pPr>
          </a:lstStyle>
          <a:p>
            <a:endParaRPr lang="en-US" dirty="0"/>
          </a:p>
        </p:txBody>
      </p:sp>
      <p:sp>
        <p:nvSpPr>
          <p:cNvPr id="8" name="Slide Number Placeholder 28"/>
          <p:cNvSpPr>
            <a:spLocks noGrp="1"/>
          </p:cNvSpPr>
          <p:nvPr>
            <p:ph type="sldNum" sz="quarter" idx="12"/>
          </p:nvPr>
        </p:nvSpPr>
        <p:spPr>
          <a:xfrm>
            <a:off x="7880884" y="6556248"/>
            <a:ext cx="588335" cy="228600"/>
          </a:xfrm>
        </p:spPr>
        <p:txBody>
          <a:bodyPr vert="horz" rtlCol="0"/>
          <a:lstStyle>
            <a:lvl1pPr lvl="0">
              <a:defRPr lang="en-US" dirty="0">
                <a:solidFill>
                  <a:srgbClr val="FFFFFF"/>
                </a:solidFill>
              </a:defRPr>
            </a:lvl1pPr>
          </a:lstStyle>
          <a:p>
            <a:fld id="{516D6C51-E0A9-4DDC-BE75-58E26AA3B68C}" type="slidenum">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p>
        </p:txBody>
      </p:sp>
      <p:sp>
        <p:nvSpPr>
          <p:cNvPr id="3" name="Vertical Text Placeholder 2"/>
          <p:cNvSpPr>
            <a:spLocks noGrp="1"/>
          </p:cNvSpPr>
          <p:nvPr>
            <p:ph type="body" idx="1"/>
          </p:nvPr>
        </p:nvSpPr>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vert="horz" rtlCol="0"/>
          <a:lstStyle/>
          <a:p>
            <a:r>
              <a:rPr lang="en-US" smtClean="0"/>
              <a:t>9/21/2018</a:t>
            </a:r>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7AC4BE08-F96D-4BBB-8D0E-EBFA4FE75B99}" type="slidenum">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6553200" y="274954"/>
            <a:ext cx="1524000" cy="5851524"/>
          </a:xfrm>
        </p:spPr>
        <p:txBody>
          <a:bodyPr vert="horz" rtlCol="0" anchor="t"/>
          <a:lstStyle/>
          <a:p>
            <a:r>
              <a:rPr lang="en-US" dirty="0"/>
              <a:t>Click to edit Master title style</a:t>
            </a:r>
          </a:p>
        </p:txBody>
      </p:sp>
      <p:sp>
        <p:nvSpPr>
          <p:cNvPr id="3" name="Vertical Text Placeholder 2"/>
          <p:cNvSpPr>
            <a:spLocks noGrp="1"/>
          </p:cNvSpPr>
          <p:nvPr>
            <p:ph type="body" idx="1"/>
          </p:nvPr>
        </p:nvSpPr>
        <p:spPr>
          <a:xfrm>
            <a:off x="457200" y="274642"/>
            <a:ext cx="6019800" cy="5851524"/>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242816" y="6557946"/>
            <a:ext cx="2002463" cy="226902"/>
          </a:xfrm>
        </p:spPr>
        <p:txBody>
          <a:bodyPr vert="horz" rtlCol="0"/>
          <a:lstStyle/>
          <a:p>
            <a:r>
              <a:rPr lang="en-US" smtClean="0"/>
              <a:t>9/21/2018</a:t>
            </a:r>
            <a:endParaRPr lang="en-US" dirty="0"/>
          </a:p>
        </p:txBody>
      </p:sp>
      <p:sp>
        <p:nvSpPr>
          <p:cNvPr id="5" name="Footer Placeholder 4"/>
          <p:cNvSpPr>
            <a:spLocks noGrp="1"/>
          </p:cNvSpPr>
          <p:nvPr>
            <p:ph type="ftr" sz="quarter" idx="11"/>
          </p:nvPr>
        </p:nvSpPr>
        <p:spPr>
          <a:xfrm>
            <a:off x="457200" y="6556248"/>
            <a:ext cx="3657600" cy="228600"/>
          </a:xfrm>
        </p:spPr>
        <p:txBody>
          <a:bodyPr vert="horz" rtlCol="0"/>
          <a:lstStyle/>
          <a:p>
            <a:endParaRPr lang="en-US" dirty="0"/>
          </a:p>
        </p:txBody>
      </p:sp>
      <p:sp>
        <p:nvSpPr>
          <p:cNvPr id="6" name="Slide Number Placeholder 5"/>
          <p:cNvSpPr>
            <a:spLocks noGrp="1"/>
          </p:cNvSpPr>
          <p:nvPr>
            <p:ph type="sldNum" sz="quarter" idx="12"/>
          </p:nvPr>
        </p:nvSpPr>
        <p:spPr>
          <a:xfrm>
            <a:off x="6254496" y="6553200"/>
            <a:ext cx="588335" cy="228600"/>
          </a:xfrm>
        </p:spPr>
        <p:txBody>
          <a:bodyPr vert="horz" rtlCol="0"/>
          <a:lstStyle>
            <a:lvl1pPr lvl="0">
              <a:defRPr lang="en-US" dirty="0">
                <a:solidFill>
                  <a:schemeClr val="tx2"/>
                </a:solidFill>
              </a:defRPr>
            </a:lvl1pPr>
          </a:lstStyle>
          <a:p>
            <a:fld id="{2F5DA870-2E88-443D-817D-528048A85A8E}" type="slidenum">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p>
        </p:txBody>
      </p:sp>
      <p:sp>
        <p:nvSpPr>
          <p:cNvPr id="3" name="Content Placeholder 2"/>
          <p:cNvSpPr>
            <a:spLocks noGrp="1"/>
          </p:cNvSpPr>
          <p:nvPr>
            <p:ph idx="1"/>
          </p:nvPr>
        </p:nvSpPr>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vert="horz" rtlCol="0"/>
          <a:lstStyle/>
          <a:p>
            <a:r>
              <a:rPr lang="en-US" smtClean="0"/>
              <a:t>9/21/2018</a:t>
            </a:r>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6FBD7E96-A3BC-4FBD-A330-811697A4F345}" type="slidenum">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vert="horz" tIns="0" rtlCol="0" anchor="t"/>
          <a:lstStyle>
            <a:lvl1pPr lvl="0" algn="r">
              <a:buNone/>
              <a:defRPr lang="en-US" sz="4200" b="1" cap="all" dirty="0">
                <a:latin typeface="+mn-lt"/>
              </a:defRPr>
            </a:lvl1pPr>
          </a:lstStyle>
          <a:p>
            <a:r>
              <a:rPr lang="en-US" dirty="0"/>
              <a:t>Click to edit Master title style</a:t>
            </a:r>
          </a:p>
        </p:txBody>
      </p:sp>
      <p:sp>
        <p:nvSpPr>
          <p:cNvPr id="3" name="Text Placeholder 2"/>
          <p:cNvSpPr>
            <a:spLocks noGrp="1"/>
          </p:cNvSpPr>
          <p:nvPr>
            <p:ph type="body" idx="1"/>
          </p:nvPr>
        </p:nvSpPr>
        <p:spPr>
          <a:xfrm>
            <a:off x="1066800" y="1905000"/>
            <a:ext cx="6255488" cy="743507"/>
          </a:xfrm>
        </p:spPr>
        <p:txBody>
          <a:bodyPr vert="horz" rtlCol="0" anchor="b"/>
          <a:lstStyle>
            <a:lvl1pPr marL="0" lvl="0" indent="0" algn="r">
              <a:buNone/>
              <a:defRPr lang="en-US" sz="2000" dirty="0">
                <a:solidFill>
                  <a:schemeClr val="tx1"/>
                </a:solidFill>
              </a:defRPr>
            </a:lvl1pPr>
            <a:lvl2pPr lvl="1">
              <a:buNone/>
              <a:defRPr lang="en-US" sz="1800" dirty="0">
                <a:solidFill>
                  <a:schemeClr val="tx1">
                    <a:tint val="75000"/>
                  </a:schemeClr>
                </a:solidFill>
              </a:defRPr>
            </a:lvl2pPr>
            <a:lvl3pPr lvl="2">
              <a:buNone/>
              <a:defRPr lang="en-US" sz="1600" dirty="0">
                <a:solidFill>
                  <a:schemeClr val="tx1">
                    <a:tint val="75000"/>
                  </a:schemeClr>
                </a:solidFill>
              </a:defRPr>
            </a:lvl3pPr>
            <a:lvl4pPr lvl="3">
              <a:buNone/>
              <a:defRPr lang="en-US" sz="1400" dirty="0">
                <a:solidFill>
                  <a:schemeClr val="tx1">
                    <a:tint val="75000"/>
                  </a:schemeClr>
                </a:solidFill>
              </a:defRPr>
            </a:lvl4pPr>
            <a:lvl5pPr lvl="4">
              <a:buNone/>
              <a:defRPr lang="en-US" sz="1400" dirty="0">
                <a:solidFill>
                  <a:schemeClr val="tx1">
                    <a:tint val="75000"/>
                  </a:schemeClr>
                </a:solidFill>
              </a:defRPr>
            </a:lvl5pPr>
          </a:lstStyle>
          <a:p>
            <a:pPr lvl="0"/>
            <a:r>
              <a:rPr lang="en-US" dirty="0"/>
              <a:t>Click to edit Master text styles</a:t>
            </a:r>
          </a:p>
        </p:txBody>
      </p:sp>
      <p:sp>
        <p:nvSpPr>
          <p:cNvPr id="4" name="Date Placeholder 3"/>
          <p:cNvSpPr>
            <a:spLocks noGrp="1"/>
          </p:cNvSpPr>
          <p:nvPr>
            <p:ph type="dt" sz="half" idx="10"/>
          </p:nvPr>
        </p:nvSpPr>
        <p:spPr>
          <a:xfrm>
            <a:off x="4724238" y="6556810"/>
            <a:ext cx="2002463" cy="226902"/>
          </a:xfrm>
        </p:spPr>
        <p:txBody>
          <a:bodyPr vert="horz" bIns="0" rtlCol="0" anchor="b"/>
          <a:lstStyle>
            <a:lvl1pPr lvl="0">
              <a:defRPr lang="en-US" dirty="0">
                <a:solidFill>
                  <a:schemeClr val="tx2"/>
                </a:solidFill>
              </a:defRPr>
            </a:lvl1pPr>
          </a:lstStyle>
          <a:p>
            <a:r>
              <a:rPr lang="en-US" smtClean="0"/>
              <a:t>9/21/2018</a:t>
            </a:r>
            <a:endParaRPr lang="en-US" dirty="0"/>
          </a:p>
        </p:txBody>
      </p:sp>
      <p:sp>
        <p:nvSpPr>
          <p:cNvPr id="5" name="Footer Placeholder 4"/>
          <p:cNvSpPr>
            <a:spLocks noGrp="1"/>
          </p:cNvSpPr>
          <p:nvPr>
            <p:ph type="ftr" sz="quarter" idx="11"/>
          </p:nvPr>
        </p:nvSpPr>
        <p:spPr>
          <a:xfrm>
            <a:off x="1735358" y="6556810"/>
            <a:ext cx="2895600" cy="228600"/>
          </a:xfrm>
        </p:spPr>
        <p:txBody>
          <a:bodyPr vert="horz" bIns="0" rtlCol="0" anchor="b"/>
          <a:lstStyle>
            <a:lvl1pPr lvl="0">
              <a:defRPr lang="en-US" dirty="0">
                <a:solidFill>
                  <a:schemeClr val="tx2"/>
                </a:solidFill>
              </a:defRPr>
            </a:lvl1pPr>
          </a:lstStyle>
          <a:p>
            <a:endParaRPr lang="en-US" dirty="0"/>
          </a:p>
        </p:txBody>
      </p:sp>
      <p:sp>
        <p:nvSpPr>
          <p:cNvPr id="6" name="Slide Number Placeholder 5"/>
          <p:cNvSpPr>
            <a:spLocks noGrp="1"/>
          </p:cNvSpPr>
          <p:nvPr>
            <p:ph type="sldNum" sz="quarter" idx="12"/>
          </p:nvPr>
        </p:nvSpPr>
        <p:spPr>
          <a:xfrm>
            <a:off x="6733952" y="6555111"/>
            <a:ext cx="588335" cy="228600"/>
          </a:xfrm>
        </p:spPr>
        <p:txBody>
          <a:bodyPr vert="horz" rtlCol="0"/>
          <a:lstStyle/>
          <a:p>
            <a:fld id="{807FDF23-3523-4CDF-A65F-02CBF82A7B49}" type="slidenum">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39"/>
            <a:ext cx="7242048" cy="1143000"/>
          </a:xfrm>
        </p:spPr>
        <p:txBody>
          <a:bodyPr vert="horz" rtlCol="0"/>
          <a:lstStyle/>
          <a:p>
            <a:r>
              <a:rPr lang="en-US" dirty="0"/>
              <a:t>Click to edit Master title style</a:t>
            </a:r>
          </a:p>
        </p:txBody>
      </p:sp>
      <p:sp>
        <p:nvSpPr>
          <p:cNvPr id="3" name="Content Placeholder 2"/>
          <p:cNvSpPr>
            <a:spLocks noGrp="1"/>
          </p:cNvSpPr>
          <p:nvPr>
            <p:ph idx="1"/>
          </p:nvPr>
        </p:nvSpPr>
        <p:spPr>
          <a:xfrm>
            <a:off x="457200" y="1600200"/>
            <a:ext cx="3520439" cy="4525962"/>
          </a:xfrm>
        </p:spPr>
        <p:txBody>
          <a:bodyPr vert="horz" rtlCol="0" anchor="t"/>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idx="2"/>
          </p:nvPr>
        </p:nvSpPr>
        <p:spPr>
          <a:xfrm>
            <a:off x="4178808" y="1600200"/>
            <a:ext cx="3520439" cy="4525962"/>
          </a:xfrm>
        </p:spPr>
        <p:txBody>
          <a:bodyPr vert="horz" rtlCol="0" anchor="t"/>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vert="horz" rtlCol="0"/>
          <a:lstStyle/>
          <a:p>
            <a:r>
              <a:rPr lang="en-US" smtClean="0"/>
              <a:t>9/21/2018</a:t>
            </a:r>
            <a:endParaRPr lang="en-US" dirty="0"/>
          </a:p>
        </p:txBody>
      </p:sp>
      <p:sp>
        <p:nvSpPr>
          <p:cNvPr id="6" name="Footer Placeholder 5"/>
          <p:cNvSpPr>
            <a:spLocks noGrp="1"/>
          </p:cNvSpPr>
          <p:nvPr>
            <p:ph type="ftr" sz="quarter" idx="11"/>
          </p:nvPr>
        </p:nvSpPr>
        <p:spPr/>
        <p:txBody>
          <a:bodyPr vert="horz" rtlCol="0"/>
          <a:lstStyle/>
          <a:p>
            <a:endParaRPr lang="en-US" dirty="0"/>
          </a:p>
        </p:txBody>
      </p:sp>
      <p:sp>
        <p:nvSpPr>
          <p:cNvPr id="7" name="Slide Number Placeholder 6"/>
          <p:cNvSpPr>
            <a:spLocks noGrp="1"/>
          </p:cNvSpPr>
          <p:nvPr>
            <p:ph type="sldNum" sz="quarter" idx="12"/>
          </p:nvPr>
        </p:nvSpPr>
        <p:spPr/>
        <p:txBody>
          <a:bodyPr vert="horz" rtlCol="0"/>
          <a:lstStyle/>
          <a:p>
            <a:fld id="{60C8EE82-676E-41BD-AF55-D3C661CAE0DA}" type="slidenum">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39"/>
            <a:ext cx="7242048" cy="1143000"/>
          </a:xfrm>
        </p:spPr>
        <p:txBody>
          <a:bodyPr vert="horz" rtlCol="0" anchor="b"/>
          <a:lstStyle>
            <a:lvl1pPr lvl="0"/>
          </a:lstStyle>
          <a:p>
            <a:r>
              <a:rPr lang="en-US" dirty="0"/>
              <a:t>Click to edit Master title style</a:t>
            </a:r>
          </a:p>
        </p:txBody>
      </p:sp>
      <p:sp>
        <p:nvSpPr>
          <p:cNvPr id="3" name="Text Placeholder 2"/>
          <p:cNvSpPr>
            <a:spLocks noGrp="1"/>
          </p:cNvSpPr>
          <p:nvPr>
            <p:ph type="body" idx="1"/>
          </p:nvPr>
        </p:nvSpPr>
        <p:spPr>
          <a:xfrm>
            <a:off x="457200" y="5867400"/>
            <a:ext cx="3520439" cy="457200"/>
          </a:xfrm>
          <a:noFill/>
          <a:ln w="12700" cap="flat">
            <a:solidFill>
              <a:schemeClr val="tx2"/>
            </a:solidFill>
            <a:prstDash val="solid"/>
          </a:ln>
          <a:effectLst/>
        </p:spPr>
        <p:style>
          <a:lnRef idx="1">
            <a:schemeClr val="accent1"/>
          </a:lnRef>
          <a:fillRef idx="3">
            <a:schemeClr val="accent1"/>
          </a:fillRef>
          <a:effectRef idx="0">
            <a:schemeClr val="accent1"/>
          </a:effectRef>
          <a:fontRef idx="minor">
            <a:schemeClr val="lt1"/>
          </a:fontRef>
        </p:style>
        <p:txBody>
          <a:bodyPr vert="horz" rtlCol="0" anchor="ctr"/>
          <a:lstStyle>
            <a:lvl1pPr marL="0" lvl="0" indent="0" algn="ctr">
              <a:buNone/>
              <a:defRPr lang="en-US" sz="1800" b="1" dirty="0">
                <a:solidFill>
                  <a:schemeClr val="tx2"/>
                </a:solidFill>
                <a:latin typeface="+mn-lt"/>
              </a:defRPr>
            </a:lvl1pPr>
            <a:lvl2pPr lvl="1">
              <a:buNone/>
              <a:defRPr lang="en-US" sz="2000" b="1" dirty="0">
                <a:latin typeface="+mn-lt"/>
              </a:defRPr>
            </a:lvl2pPr>
            <a:lvl3pPr lvl="2">
              <a:buNone/>
              <a:defRPr lang="en-US" sz="1800" b="1" dirty="0">
                <a:latin typeface="+mn-lt"/>
              </a:defRPr>
            </a:lvl3pPr>
            <a:lvl4pPr lvl="3">
              <a:buNone/>
              <a:defRPr lang="en-US" sz="1600" b="1" dirty="0">
                <a:latin typeface="+mn-lt"/>
              </a:defRPr>
            </a:lvl4pPr>
            <a:lvl5pPr lvl="4">
              <a:buNone/>
              <a:defRPr lang="en-US" sz="1600" b="1" dirty="0">
                <a:latin typeface="+mn-lt"/>
              </a:defRPr>
            </a:lvl5pPr>
          </a:lstStyle>
          <a:p>
            <a:pPr lvl="0"/>
            <a:r>
              <a:rPr lang="en-US" dirty="0"/>
              <a:t>Click to edit Master text styles</a:t>
            </a:r>
          </a:p>
        </p:txBody>
      </p:sp>
      <p:sp>
        <p:nvSpPr>
          <p:cNvPr id="4" name="Text Placeholder 3"/>
          <p:cNvSpPr>
            <a:spLocks noGrp="1"/>
          </p:cNvSpPr>
          <p:nvPr>
            <p:ph type="body" idx="2"/>
          </p:nvPr>
        </p:nvSpPr>
        <p:spPr>
          <a:xfrm>
            <a:off x="4178808" y="5867400"/>
            <a:ext cx="3520439" cy="457200"/>
          </a:xfrm>
          <a:noFill/>
          <a:ln w="12700" cap="flat">
            <a:solidFill>
              <a:schemeClr val="tx2"/>
            </a:solidFill>
            <a:prstDash val="solid"/>
          </a:ln>
          <a:effectLst/>
        </p:spPr>
        <p:style>
          <a:lnRef idx="1">
            <a:schemeClr val="accent2"/>
          </a:lnRef>
          <a:fillRef idx="3">
            <a:schemeClr val="accent2"/>
          </a:fillRef>
          <a:effectRef idx="0">
            <a:schemeClr val="accent1"/>
          </a:effectRef>
          <a:fontRef idx="minor">
            <a:schemeClr val="lt1"/>
          </a:fontRef>
        </p:style>
        <p:txBody>
          <a:bodyPr vert="horz" rtlCol="0" anchor="ctr"/>
          <a:lstStyle>
            <a:lvl1pPr marL="0" lvl="0" indent="0" algn="ctr">
              <a:buNone/>
              <a:defRPr lang="en-US" sz="1800" b="1" dirty="0">
                <a:solidFill>
                  <a:schemeClr val="tx2"/>
                </a:solidFill>
                <a:latin typeface="+mn-lt"/>
              </a:defRPr>
            </a:lvl1pPr>
            <a:lvl2pPr lvl="1">
              <a:buNone/>
              <a:defRPr lang="en-US" sz="2000" b="1" dirty="0">
                <a:latin typeface="+mn-lt"/>
              </a:defRPr>
            </a:lvl2pPr>
            <a:lvl3pPr lvl="2">
              <a:buNone/>
              <a:defRPr lang="en-US" sz="1800" b="1" dirty="0">
                <a:latin typeface="+mn-lt"/>
              </a:defRPr>
            </a:lvl3pPr>
            <a:lvl4pPr lvl="3">
              <a:buNone/>
              <a:defRPr lang="en-US" sz="1600" b="1" dirty="0">
                <a:latin typeface="+mn-lt"/>
              </a:defRPr>
            </a:lvl4pPr>
            <a:lvl5pPr lvl="4">
              <a:buNone/>
              <a:defRPr lang="en-US" sz="1600" b="1" dirty="0">
                <a:latin typeface="+mn-lt"/>
              </a:defRPr>
            </a:lvl5pPr>
          </a:lstStyle>
          <a:p>
            <a:pPr lvl="0"/>
            <a:r>
              <a:rPr lang="en-US" dirty="0"/>
              <a:t>Click to edit Master text styles</a:t>
            </a:r>
          </a:p>
        </p:txBody>
      </p:sp>
      <p:sp>
        <p:nvSpPr>
          <p:cNvPr id="5" name="Content Placeholder 4"/>
          <p:cNvSpPr>
            <a:spLocks noGrp="1"/>
          </p:cNvSpPr>
          <p:nvPr>
            <p:ph idx="3"/>
          </p:nvPr>
        </p:nvSpPr>
        <p:spPr>
          <a:xfrm>
            <a:off x="457200" y="1711840"/>
            <a:ext cx="3520439" cy="4114800"/>
          </a:xfrm>
        </p:spPr>
        <p:txBody>
          <a:bodyPr vert="horz"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idx="4"/>
          </p:nvPr>
        </p:nvSpPr>
        <p:spPr>
          <a:xfrm>
            <a:off x="4178808" y="1711840"/>
            <a:ext cx="3520439" cy="4114800"/>
          </a:xfrm>
        </p:spPr>
        <p:txBody>
          <a:bodyPr vert="horz"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vert="horz" rtlCol="0"/>
          <a:lstStyle/>
          <a:p>
            <a:r>
              <a:rPr lang="en-US" smtClean="0"/>
              <a:t>9/21/2018</a:t>
            </a:r>
            <a:endParaRPr lang="en-US" dirty="0"/>
          </a:p>
        </p:txBody>
      </p:sp>
      <p:sp>
        <p:nvSpPr>
          <p:cNvPr id="8" name="Footer Placeholder 7"/>
          <p:cNvSpPr>
            <a:spLocks noGrp="1"/>
          </p:cNvSpPr>
          <p:nvPr>
            <p:ph type="ftr" sz="quarter" idx="11"/>
          </p:nvPr>
        </p:nvSpPr>
        <p:spPr/>
        <p:txBody>
          <a:bodyPr vert="horz" rtlCol="0"/>
          <a:lstStyle/>
          <a:p>
            <a:endParaRPr lang="en-US" dirty="0"/>
          </a:p>
        </p:txBody>
      </p:sp>
      <p:sp>
        <p:nvSpPr>
          <p:cNvPr id="9" name="Slide Number Placeholder 8"/>
          <p:cNvSpPr>
            <a:spLocks noGrp="1"/>
          </p:cNvSpPr>
          <p:nvPr>
            <p:ph type="sldNum" sz="quarter" idx="12"/>
          </p:nvPr>
        </p:nvSpPr>
        <p:spPr/>
        <p:txBody>
          <a:bodyPr vert="horz" rtlCol="0"/>
          <a:lstStyle/>
          <a:p>
            <a:fld id="{635ECC45-EF82-44B6-9A3F-E0AC4825EC22}" type="slidenum">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39"/>
            <a:ext cx="7242048" cy="1143000"/>
          </a:xfrm>
        </p:spPr>
        <p:txBody>
          <a:bodyPr vert="horz" rtlCol="0"/>
          <a:lstStyle/>
          <a:p>
            <a:r>
              <a:rPr lang="en-US" dirty="0"/>
              <a:t>Click to edit Master title style</a:t>
            </a:r>
          </a:p>
        </p:txBody>
      </p:sp>
      <p:sp>
        <p:nvSpPr>
          <p:cNvPr id="3" name="Date Placeholder 2"/>
          <p:cNvSpPr>
            <a:spLocks noGrp="1"/>
          </p:cNvSpPr>
          <p:nvPr>
            <p:ph type="dt" sz="half" idx="10"/>
          </p:nvPr>
        </p:nvSpPr>
        <p:spPr/>
        <p:txBody>
          <a:bodyPr vert="horz" rtlCol="0"/>
          <a:lstStyle/>
          <a:p>
            <a:r>
              <a:rPr lang="en-US" smtClean="0"/>
              <a:t>9/21/2018</a:t>
            </a:r>
            <a:endParaRPr lang="en-US" dirty="0"/>
          </a:p>
        </p:txBody>
      </p:sp>
      <p:sp>
        <p:nvSpPr>
          <p:cNvPr id="4" name="Footer Placeholder 3"/>
          <p:cNvSpPr>
            <a:spLocks noGrp="1"/>
          </p:cNvSpPr>
          <p:nvPr>
            <p:ph type="ftr" sz="quarter" idx="11"/>
          </p:nvPr>
        </p:nvSpPr>
        <p:spPr/>
        <p:txBody>
          <a:bodyPr vert="horz" rtlCol="0"/>
          <a:lstStyle/>
          <a:p>
            <a:endParaRPr lang="en-US" dirty="0"/>
          </a:p>
        </p:txBody>
      </p:sp>
      <p:sp>
        <p:nvSpPr>
          <p:cNvPr id="5" name="Slide Number Placeholder 4"/>
          <p:cNvSpPr>
            <a:spLocks noGrp="1"/>
          </p:cNvSpPr>
          <p:nvPr>
            <p:ph type="sldNum" sz="quarter" idx="12"/>
          </p:nvPr>
        </p:nvSpPr>
        <p:spPr/>
        <p:txBody>
          <a:bodyPr vert="horz" rtlCol="0"/>
          <a:lstStyle/>
          <a:p>
            <a:fld id="{531F3CFC-832E-4187-939C-B73021563049}" type="slidenum">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lvl1pPr lvl="0">
              <a:defRPr lang="en-US" dirty="0">
                <a:solidFill>
                  <a:schemeClr val="tx2"/>
                </a:solidFill>
              </a:defRPr>
            </a:lvl1pPr>
          </a:lstStyle>
          <a:p>
            <a:r>
              <a:rPr lang="en-US" smtClean="0"/>
              <a:t>9/21/2018</a:t>
            </a:r>
            <a:endParaRPr lang="en-US" dirty="0"/>
          </a:p>
        </p:txBody>
      </p:sp>
      <p:sp>
        <p:nvSpPr>
          <p:cNvPr id="3" name="Footer Placeholder 2"/>
          <p:cNvSpPr>
            <a:spLocks noGrp="1"/>
          </p:cNvSpPr>
          <p:nvPr>
            <p:ph type="ftr" sz="quarter" idx="11"/>
          </p:nvPr>
        </p:nvSpPr>
        <p:spPr/>
        <p:txBody>
          <a:bodyPr vert="horz" rtlCol="0"/>
          <a:lstStyle>
            <a:lvl1pPr lvl="0">
              <a:defRPr lang="en-US" dirty="0">
                <a:solidFill>
                  <a:schemeClr val="tx2"/>
                </a:solidFill>
              </a:defRPr>
            </a:lvl1pPr>
          </a:lstStyle>
          <a:p>
            <a:endParaRPr lang="en-US" dirty="0"/>
          </a:p>
        </p:txBody>
      </p:sp>
      <p:sp>
        <p:nvSpPr>
          <p:cNvPr id="4" name="Slide Number Placeholder 3"/>
          <p:cNvSpPr>
            <a:spLocks noGrp="1"/>
          </p:cNvSpPr>
          <p:nvPr>
            <p:ph type="sldNum" sz="quarter" idx="12"/>
          </p:nvPr>
        </p:nvSpPr>
        <p:spPr/>
        <p:txBody>
          <a:bodyPr vert="horz" rtlCol="0"/>
          <a:lstStyle/>
          <a:p>
            <a:fld id="{AACBEA75-9E92-42F2-8139-49CDADCBD138}" type="slidenum">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79" cy="1173480"/>
          </a:xfrm>
        </p:spPr>
        <p:txBody>
          <a:bodyPr vert="horz" wrap="square" rtlCol="0" anchor="b"/>
          <a:lstStyle>
            <a:lvl1pPr lvl="0" algn="l">
              <a:buNone/>
              <a:defRPr lang="en-US" sz="2400" baseline="0" dirty="0"/>
            </a:lvl1pPr>
          </a:lstStyle>
          <a:p>
            <a:r>
              <a:rPr lang="en-US" dirty="0"/>
              <a:t>Click to edit Master title style</a:t>
            </a:r>
          </a:p>
        </p:txBody>
      </p:sp>
      <p:sp>
        <p:nvSpPr>
          <p:cNvPr id="3" name="Text Placeholder 2"/>
          <p:cNvSpPr>
            <a:spLocks noGrp="1"/>
          </p:cNvSpPr>
          <p:nvPr>
            <p:ph type="body" idx="1"/>
          </p:nvPr>
        </p:nvSpPr>
        <p:spPr>
          <a:xfrm>
            <a:off x="457200" y="1497416"/>
            <a:ext cx="5897879" cy="602512"/>
          </a:xfrm>
        </p:spPr>
        <p:txBody>
          <a:bodyPr vert="horz" wrap="square" lIns="45720" tIns="0" rIns="0" bIns="0" numCol="1" spcCol="0" rtlCol="0" anchor="t">
            <a:normAutofit/>
          </a:bodyPr>
          <a:lstStyle>
            <a:lvl1pPr marL="0" lvl="0" indent="0">
              <a:spcBef>
                <a:spcPts val="0"/>
              </a:spcBef>
              <a:spcAft>
                <a:spcPts val="0"/>
              </a:spcAft>
              <a:buNone/>
              <a:defRPr lang="en-US" sz="1400" dirty="0"/>
            </a:lvl1pPr>
            <a:lvl2pPr lvl="1">
              <a:buNone/>
              <a:defRPr lang="en-US" sz="1200" dirty="0"/>
            </a:lvl2pPr>
            <a:lvl3pPr lvl="2">
              <a:buNone/>
              <a:defRPr lang="en-US" sz="1000" dirty="0"/>
            </a:lvl3pPr>
            <a:lvl4pPr lvl="3">
              <a:buNone/>
              <a:defRPr lang="en-US" sz="900" dirty="0"/>
            </a:lvl4pPr>
            <a:lvl5pPr lvl="4">
              <a:buNone/>
              <a:defRPr lang="en-US" sz="900" dirty="0"/>
            </a:lvl5pPr>
          </a:lstStyle>
          <a:p>
            <a:pPr lvl="0"/>
            <a:r>
              <a:rPr lang="en-US" dirty="0"/>
              <a:t>Click to edit Master text styles</a:t>
            </a:r>
          </a:p>
        </p:txBody>
      </p:sp>
      <p:sp>
        <p:nvSpPr>
          <p:cNvPr id="4" name="Content Placeholder 3"/>
          <p:cNvSpPr>
            <a:spLocks noGrp="1"/>
          </p:cNvSpPr>
          <p:nvPr>
            <p:ph idx="2"/>
          </p:nvPr>
        </p:nvSpPr>
        <p:spPr>
          <a:xfrm>
            <a:off x="457200" y="2133600"/>
            <a:ext cx="7239000" cy="4371752"/>
          </a:xfrm>
        </p:spPr>
        <p:txBody>
          <a:bodyPr vert="horz" rtlCol="0"/>
          <a:lstStyle>
            <a:lvl1pPr lvl="0">
              <a:defRPr lang="en-US" sz="3200" dirty="0"/>
            </a:lvl1pPr>
            <a:lvl2pPr lvl="1">
              <a:defRPr lang="en-US" sz="2800" dirty="0"/>
            </a:lvl2pPr>
            <a:lvl3pPr lvl="2">
              <a:defRPr lang="en-US" sz="2400" dirty="0"/>
            </a:lvl3pPr>
            <a:lvl4pPr lvl="3">
              <a:defRPr lang="en-US" sz="2000" dirty="0"/>
            </a:lvl4pPr>
            <a:lvl5pPr lvl="4">
              <a:defRPr lang="en-US" sz="20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vert="horz" rtlCol="0"/>
          <a:lstStyle/>
          <a:p>
            <a:r>
              <a:rPr lang="en-US" smtClean="0"/>
              <a:t>9/21/2018</a:t>
            </a:r>
            <a:endParaRPr lang="en-US" dirty="0"/>
          </a:p>
        </p:txBody>
      </p:sp>
      <p:sp>
        <p:nvSpPr>
          <p:cNvPr id="6" name="Footer Placeholder 5"/>
          <p:cNvSpPr>
            <a:spLocks noGrp="1"/>
          </p:cNvSpPr>
          <p:nvPr>
            <p:ph type="ftr" sz="quarter" idx="11"/>
          </p:nvPr>
        </p:nvSpPr>
        <p:spPr/>
        <p:txBody>
          <a:bodyPr vert="horz" rtlCol="0"/>
          <a:lstStyle/>
          <a:p>
            <a:endParaRPr lang="en-US" dirty="0"/>
          </a:p>
        </p:txBody>
      </p:sp>
      <p:sp>
        <p:nvSpPr>
          <p:cNvPr id="7" name="Slide Number Placeholder 6"/>
          <p:cNvSpPr>
            <a:spLocks noGrp="1"/>
          </p:cNvSpPr>
          <p:nvPr>
            <p:ph type="sldNum" sz="quarter" idx="12"/>
          </p:nvPr>
        </p:nvSpPr>
        <p:spPr/>
        <p:txBody>
          <a:bodyPr vert="horz" rtlCol="0"/>
          <a:lstStyle/>
          <a:p>
            <a:fld id="{790CAB18-8DD5-4E16-81CA-3E14C528E023}" type="slidenum">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Rectangle 7"/>
          <p:cNvSpPr/>
          <p:nvPr/>
        </p:nvSpPr>
        <p:spPr>
          <a:xfrm rot="21240000">
            <a:off x="597968" y="1004668"/>
            <a:ext cx="4319527" cy="4312572"/>
          </a:xfrm>
          <a:prstGeom prst="rect">
            <a:avLst/>
          </a:prstGeom>
          <a:solidFill>
            <a:srgbClr val="FAFAFA"/>
          </a:solidFill>
          <a:ln w="1270" cap="rnd">
            <a:solidFill>
              <a:srgbClr val="EAEAEA"/>
            </a:solidFill>
            <a:prstDash val="solid"/>
          </a:ln>
          <a:effectLst>
            <a:outerShdw blurRad="25000" dist="12700" dir="5400000">
              <a:srgbClr val="000000">
                <a:alpha val="39999"/>
              </a:srgbClr>
            </a:outerShdw>
          </a:effectLst>
        </p:spPr>
        <p:style>
          <a:lnRef idx="2">
            <a:schemeClr val="accent1"/>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3" name="Rectangle 8"/>
          <p:cNvSpPr/>
          <p:nvPr/>
        </p:nvSpPr>
        <p:spPr>
          <a:xfrm rot="21420000">
            <a:off x="596706" y="998815"/>
            <a:ext cx="4319527" cy="4312572"/>
          </a:xfrm>
          <a:prstGeom prst="rect">
            <a:avLst/>
          </a:prstGeom>
          <a:solidFill>
            <a:srgbClr val="FAFAFA"/>
          </a:solidFill>
          <a:ln w="1270" cap="rnd">
            <a:solidFill>
              <a:srgbClr val="EAEAEA"/>
            </a:solidFill>
            <a:prstDash val="solid"/>
          </a:ln>
          <a:effectLst>
            <a:outerShdw blurRad="28000" dist="12700" dir="5400000">
              <a:srgbClr val="000000">
                <a:alpha val="39999"/>
              </a:srgbClr>
            </a:outerShdw>
          </a:effectLst>
        </p:spPr>
        <p:style>
          <a:lnRef idx="2">
            <a:schemeClr val="accent1"/>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4" name="Title 1"/>
          <p:cNvSpPr>
            <a:spLocks noGrp="1"/>
          </p:cNvSpPr>
          <p:nvPr>
            <p:ph type="title"/>
          </p:nvPr>
        </p:nvSpPr>
        <p:spPr>
          <a:xfrm>
            <a:off x="5389097" y="1143000"/>
            <a:ext cx="3429000" cy="2057400"/>
          </a:xfrm>
        </p:spPr>
        <p:txBody>
          <a:bodyPr vert="horz" rtlCol="0" anchor="b"/>
          <a:lstStyle>
            <a:lvl1pPr lvl="0" algn="l">
              <a:buNone/>
              <a:defRPr lang="en-US" sz="3000" b="1" baseline="0" dirty="0">
                <a:ln w="500">
                  <a:solidFill>
                    <a:schemeClr val="tx2">
                      <a:shade val="10000"/>
                      <a:satMod val="135000"/>
                    </a:schemeClr>
                  </a:solidFill>
                </a:ln>
                <a:gradFill rotWithShape="1">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0"/>
                </a:gradFill>
                <a:latin typeface="+mn-lt"/>
              </a:defRPr>
            </a:lvl1pPr>
          </a:lstStyle>
          <a:p>
            <a:r>
              <a:rPr lang="en-US" dirty="0"/>
              <a:t>Click to edit Master title style</a:t>
            </a:r>
          </a:p>
        </p:txBody>
      </p:sp>
      <p:sp>
        <p:nvSpPr>
          <p:cNvPr id="5" name="Text Placeholder 3"/>
          <p:cNvSpPr>
            <a:spLocks noGrp="1"/>
          </p:cNvSpPr>
          <p:nvPr>
            <p:ph type="body" idx="1"/>
          </p:nvPr>
        </p:nvSpPr>
        <p:spPr>
          <a:xfrm>
            <a:off x="5389097" y="3283634"/>
            <a:ext cx="3429000" cy="1920239"/>
          </a:xfrm>
        </p:spPr>
        <p:txBody>
          <a:bodyPr vert="horz" wrap="square" lIns="82296" tIns="0" rIns="0" bIns="0" numCol="1" spcCol="0" rtlCol="0" anchor="t">
            <a:normAutofit/>
          </a:bodyPr>
          <a:lstStyle>
            <a:lvl1pPr marL="0" lvl="0" indent="0">
              <a:lnSpc>
                <a:spcPct val="100000"/>
              </a:lnSpc>
              <a:spcBef>
                <a:spcPts val="0"/>
              </a:spcBef>
              <a:buNone/>
              <a:defRPr lang="en-US" sz="1400" baseline="0" dirty="0">
                <a:solidFill>
                  <a:schemeClr val="tx1"/>
                </a:solidFill>
              </a:defRPr>
            </a:lvl1pPr>
            <a:lvl2pPr lvl="1">
              <a:defRPr lang="en-US" sz="1200" dirty="0"/>
            </a:lvl2pPr>
            <a:lvl3pPr lvl="2">
              <a:defRPr lang="en-US" sz="1000" dirty="0"/>
            </a:lvl3pPr>
            <a:lvl4pPr lvl="3">
              <a:defRPr lang="en-US" sz="900" dirty="0"/>
            </a:lvl4pPr>
            <a:lvl5pPr lvl="4">
              <a:defRPr lang="en-US" sz="900" dirty="0"/>
            </a:lvl5pPr>
          </a:lstStyle>
          <a:p>
            <a:pPr marL="0" marR="0" lvl="0" indent="0" algn="l" rtl="0">
              <a:lnSpc>
                <a:spcPct val="100000"/>
              </a:lnSpc>
              <a:spcBef>
                <a:spcPts val="0"/>
              </a:spcBef>
              <a:spcAft>
                <a:spcPts val="0"/>
              </a:spcAft>
              <a:buClr>
                <a:schemeClr val="tx2"/>
              </a:buClr>
              <a:buSzPct val="73000"/>
              <a:buNone/>
            </a:pPr>
            <a:r>
              <a:rPr lang="en-US" dirty="0"/>
              <a:t>Click to edit Master text styles</a:t>
            </a:r>
          </a:p>
        </p:txBody>
      </p:sp>
      <p:sp>
        <p:nvSpPr>
          <p:cNvPr id="6" name="Date Placeholder 4"/>
          <p:cNvSpPr>
            <a:spLocks noGrp="1"/>
          </p:cNvSpPr>
          <p:nvPr>
            <p:ph type="dt" sz="half" idx="10"/>
          </p:nvPr>
        </p:nvSpPr>
        <p:spPr/>
        <p:txBody>
          <a:bodyPr vert="horz" rtlCol="0"/>
          <a:lstStyle/>
          <a:p>
            <a:r>
              <a:rPr lang="en-US" smtClean="0"/>
              <a:t>9/21/2018</a:t>
            </a:r>
            <a:endParaRPr lang="en-US" dirty="0"/>
          </a:p>
        </p:txBody>
      </p:sp>
      <p:sp>
        <p:nvSpPr>
          <p:cNvPr id="7" name="Footer Placeholder 5"/>
          <p:cNvSpPr>
            <a:spLocks noGrp="1"/>
          </p:cNvSpPr>
          <p:nvPr>
            <p:ph type="ftr" sz="quarter" idx="11"/>
          </p:nvPr>
        </p:nvSpPr>
        <p:spPr/>
        <p:txBody>
          <a:bodyPr vert="horz" rtlCol="0"/>
          <a:lstStyle/>
          <a:p>
            <a:endParaRPr lang="en-US" dirty="0"/>
          </a:p>
        </p:txBody>
      </p:sp>
      <p:sp>
        <p:nvSpPr>
          <p:cNvPr id="8" name="Slide Number Placeholder 6"/>
          <p:cNvSpPr>
            <a:spLocks noGrp="1"/>
          </p:cNvSpPr>
          <p:nvPr>
            <p:ph type="sldNum" sz="quarter" idx="12"/>
          </p:nvPr>
        </p:nvSpPr>
        <p:spPr/>
        <p:txBody>
          <a:bodyPr vert="horz" rtlCol="0"/>
          <a:lstStyle/>
          <a:p>
            <a:fld id="{3E6E22A2-B543-459D-AAD0-B2CB4F75633F}" type="slidenum">
              <a:t>‹#›</a:t>
            </a:fld>
            <a:endParaRPr lang="en-US" dirty="0"/>
          </a:p>
        </p:txBody>
      </p:sp>
      <p:sp>
        <p:nvSpPr>
          <p:cNvPr id="9" name="Picture Placeholder 9"/>
          <p:cNvSpPr>
            <a:spLocks noGrp="1"/>
          </p:cNvSpPr>
          <p:nvPr>
            <p:ph type="pic" idx="2"/>
          </p:nvPr>
        </p:nvSpPr>
        <p:spPr>
          <a:xfrm>
            <a:off x="663682" y="1041002"/>
            <a:ext cx="4206239" cy="4206239"/>
          </a:xfrm>
          <a:solidFill>
            <a:schemeClr val="bg2">
              <a:shade val="50000"/>
            </a:schemeClr>
          </a:solidFill>
          <a:ln w="107950">
            <a:solidFill>
              <a:srgbClr val="FFFFFF"/>
            </a:solidFill>
            <a:miter lim="800000"/>
          </a:ln>
          <a:effectLst>
            <a:outerShdw blurRad="44450" dist="3810" dir="5400000">
              <a:srgbClr val="000000">
                <a:alpha val="60000"/>
              </a:srgbClr>
            </a:outerShdw>
          </a:effectLst>
        </p:spPr>
        <p:txBody>
          <a:bodyPr vert="horz" rtlCol="0"/>
          <a:lstStyle>
            <a:lvl1pPr marL="0" lvl="0" indent="0">
              <a:buNone/>
              <a:defRPr lang="en-US" sz="3200" dirty="0"/>
            </a:lvl1pPr>
          </a:lstStyle>
          <a:p>
            <a:r>
              <a:rPr lang="en-US" dirty="0"/>
              <a:t>Click icon to add picture</a:t>
            </a: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blipFill dpi="0" rotWithShape="1">
          <a:blip r:embed="rId13">
            <a:alphaModFix amt="52999"/>
            <a:lum/>
            <a:extLst>
              <a:ext uri="{C19CC339-6C09-4C93-960D-F02D8CF4B04F}">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a14:imgEffect>
                  </a14:imgLayer>
                </a14:imgProps>
              </a:ext>
              <a:ext uri="{CA6B997F-226B-497B-86F2-D4B641DFB4DC}">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a:stretch>
        </a:blipFill>
        <a:effectLst/>
      </p:bgPr>
    </p:bg>
    <p:spTree>
      <p:nvGrpSpPr>
        <p:cNvPr id="1" name=""/>
        <p:cNvGrpSpPr/>
        <p:nvPr/>
      </p:nvGrpSpPr>
      <p:grpSpPr>
        <a:xfrm>
          <a:off x="0" y="0"/>
          <a:ext cx="0" cy="0"/>
          <a:chOff x="0" y="0"/>
          <a:chExt cx="0" cy="0"/>
        </a:xfrm>
      </p:grpSpPr>
      <p:sp>
        <p:nvSpPr>
          <p:cNvPr id="2" name="Rectangle 8"/>
          <p:cNvSpPr/>
          <p:nvPr/>
        </p:nvSpPr>
        <p:spPr>
          <a:xfrm flipH="1">
            <a:off x="8153400" y="0"/>
            <a:ext cx="990600" cy="6858000"/>
          </a:xfrm>
          <a:prstGeom prst="rect">
            <a:avLst/>
          </a:prstGeom>
          <a:blipFill dpi="0" rotWithShape="1">
            <a:blip r:embed="rId14">
              <a:alphaModFix amt="43000"/>
            </a:blip>
            <a:tile tx="0" ty="0" sx="50000" sy="50000" algn="tl"/>
          </a:blipFill>
          <a:ln w="0" cap="flat">
            <a:noFill/>
            <a:prstDash val="solid"/>
          </a:ln>
          <a:effectLst>
            <a:innerShdw blurRad="63500" dist="44450" dir="10800000">
              <a:srgbClr val="000000">
                <a:alpha val="45000"/>
              </a:srgbClr>
            </a:innerShdw>
          </a:effectLst>
        </p:spPr>
        <p:style>
          <a:lnRef idx="3">
            <a:schemeClr val="lt1"/>
          </a:lnRef>
          <a:fillRef idx="1">
            <a:schemeClr val="accent1"/>
          </a:fillRef>
          <a:effectRef idx="0">
            <a:schemeClr val="accent1"/>
          </a:effectRef>
          <a:fontRef idx="minor">
            <a:schemeClr val="lt1"/>
          </a:fontRef>
        </p:style>
        <p:txBody>
          <a:bodyPr vert="horz" lIns="91440" tIns="45720" rIns="91440" bIns="45720" rtlCol="0" anchor="ctr"/>
          <a:lstStyle/>
          <a:p>
            <a:pPr algn="ctr"/>
            <a:endParaRPr lang="en-US" dirty="0"/>
          </a:p>
        </p:txBody>
      </p:sp>
      <p:sp>
        <p:nvSpPr>
          <p:cNvPr id="3" name="Title Placeholder 2"/>
          <p:cNvSpPr>
            <a:spLocks noGrp="1"/>
          </p:cNvSpPr>
          <p:nvPr>
            <p:ph type="title"/>
          </p:nvPr>
        </p:nvSpPr>
        <p:spPr>
          <a:xfrm>
            <a:off x="457200" y="320039"/>
            <a:ext cx="7239000" cy="1143000"/>
          </a:xfrm>
          <a:prstGeom prst="rect">
            <a:avLst/>
          </a:prstGeom>
        </p:spPr>
        <p:txBody>
          <a:bodyPr vert="horz" lIns="45720" tIns="0" rIns="45720" bIns="0" rtlCol="0" anchor="b">
            <a:normAutofit/>
          </a:bodyPr>
          <a:lstStyle/>
          <a:p>
            <a:r>
              <a:rPr lang="en-US" dirty="0"/>
              <a:t>Click to edit Master title style</a:t>
            </a:r>
          </a:p>
        </p:txBody>
      </p:sp>
      <p:sp>
        <p:nvSpPr>
          <p:cNvPr id="4" name="Text Placeholder 30"/>
          <p:cNvSpPr>
            <a:spLocks noGrp="1"/>
          </p:cNvSpPr>
          <p:nvPr>
            <p:ph type="body" idx="1"/>
          </p:nvPr>
        </p:nvSpPr>
        <p:spPr>
          <a:xfrm>
            <a:off x="457200" y="1609416"/>
            <a:ext cx="7239000" cy="48463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26"/>
          <p:cNvSpPr>
            <a:spLocks noGrp="1"/>
          </p:cNvSpPr>
          <p:nvPr>
            <p:ph type="dt" sz="half" idx="2"/>
          </p:nvPr>
        </p:nvSpPr>
        <p:spPr>
          <a:xfrm>
            <a:off x="4245936" y="6557946"/>
            <a:ext cx="2002463" cy="226902"/>
          </a:xfrm>
          <a:prstGeom prst="rect">
            <a:avLst/>
          </a:prstGeom>
        </p:spPr>
        <p:txBody>
          <a:bodyPr vert="horz" tIns="0" bIns="0" rtlCol="0" anchor="b"/>
          <a:lstStyle>
            <a:lvl1pPr lvl="0" algn="l">
              <a:defRPr lang="en-US" sz="1000" dirty="0">
                <a:solidFill>
                  <a:schemeClr val="tx2"/>
                </a:solidFill>
              </a:defRPr>
            </a:lvl1pPr>
          </a:lstStyle>
          <a:p>
            <a:r>
              <a:rPr lang="en-US" smtClean="0"/>
              <a:t>9/21/2018</a:t>
            </a:r>
            <a:endParaRPr lang="en-US" dirty="0"/>
          </a:p>
        </p:txBody>
      </p:sp>
      <p:sp>
        <p:nvSpPr>
          <p:cNvPr id="6" name="Footer Placeholder 3"/>
          <p:cNvSpPr>
            <a:spLocks noGrp="1"/>
          </p:cNvSpPr>
          <p:nvPr>
            <p:ph type="ftr" sz="quarter" idx="3"/>
          </p:nvPr>
        </p:nvSpPr>
        <p:spPr>
          <a:xfrm>
            <a:off x="457200" y="6557946"/>
            <a:ext cx="3657600" cy="228600"/>
          </a:xfrm>
          <a:prstGeom prst="rect">
            <a:avLst/>
          </a:prstGeom>
        </p:spPr>
        <p:txBody>
          <a:bodyPr vert="horz" tIns="0" bIns="0" rtlCol="0" anchor="b"/>
          <a:lstStyle>
            <a:lvl1pPr lvl="0" algn="r">
              <a:defRPr lang="en-US" sz="1000" dirty="0">
                <a:solidFill>
                  <a:schemeClr val="tx2"/>
                </a:solidFill>
              </a:defRPr>
            </a:lvl1pPr>
          </a:lstStyle>
          <a:p>
            <a:endParaRPr lang="en-US" dirty="0"/>
          </a:p>
        </p:txBody>
      </p:sp>
      <p:sp>
        <p:nvSpPr>
          <p:cNvPr id="7" name="Slide Number Placeholder 15"/>
          <p:cNvSpPr>
            <a:spLocks noGrp="1"/>
          </p:cNvSpPr>
          <p:nvPr>
            <p:ph type="sldNum" sz="quarter" idx="4"/>
          </p:nvPr>
        </p:nvSpPr>
        <p:spPr>
          <a:xfrm>
            <a:off x="6251448" y="6556248"/>
            <a:ext cx="588335" cy="228600"/>
          </a:xfrm>
          <a:prstGeom prst="rect">
            <a:avLst/>
          </a:prstGeom>
        </p:spPr>
        <p:txBody>
          <a:bodyPr vert="horz" lIns="0" tIns="0" rIns="0" bIns="0" rtlCol="0" anchor="b"/>
          <a:lstStyle>
            <a:lvl1pPr lvl="0" algn="r">
              <a:defRPr lang="en-US" sz="1100" dirty="0">
                <a:solidFill>
                  <a:schemeClr val="tx2"/>
                </a:solidFill>
              </a:defRPr>
            </a:lvl1pPr>
          </a:lstStyle>
          <a:p>
            <a:fld id="{D795201C-53DF-42C5-8A97-2AFD6FF5EE39}" type="slidenum">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lvl="0" algn="l" rtl="0">
        <a:spcBef>
          <a:spcPct val="0"/>
        </a:spcBef>
        <a:buNone/>
        <a:defRPr lang="en-US" sz="3800" b="1" cap="all" baseline="0" dirty="0">
          <a:ln w="500">
            <a:solidFill>
              <a:schemeClr val="tx2">
                <a:shade val="20000"/>
                <a:satMod val="120000"/>
              </a:schemeClr>
            </a:solidFill>
          </a:ln>
          <a:gradFill rotWithShape="1">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0"/>
          </a:gradFill>
          <a:latin typeface="+mj-lt"/>
        </a:defRPr>
      </a:lvl1pPr>
    </p:titleStyle>
    <p:bodyStyle>
      <a:lvl1pPr marL="274320" lvl="0" indent="-274320" algn="l" rtl="0">
        <a:spcBef>
          <a:spcPts val="600"/>
        </a:spcBef>
        <a:buClr>
          <a:schemeClr val="tx2"/>
        </a:buClr>
        <a:buSzPct val="73000"/>
        <a:buFont typeface="Wingdings 2"/>
        <a:buChar char=""/>
        <a:defRPr lang="en-US" sz="2600" baseline="0" dirty="0">
          <a:solidFill>
            <a:schemeClr val="tx1"/>
          </a:solidFill>
          <a:latin typeface="+mn-lt"/>
        </a:defRPr>
      </a:lvl1pPr>
      <a:lvl2pPr marL="521208" lvl="1" indent="-228600" algn="l" rtl="0">
        <a:spcBef>
          <a:spcPts val="500"/>
        </a:spcBef>
        <a:buClr>
          <a:schemeClr val="accent4"/>
        </a:buClr>
        <a:buSzPct val="80000"/>
        <a:buFont typeface="Wingdings 2"/>
        <a:buChar char=""/>
        <a:defRPr lang="en-US" sz="2300" dirty="0">
          <a:solidFill>
            <a:schemeClr val="tx1">
              <a:tint val="85000"/>
            </a:schemeClr>
          </a:solidFill>
          <a:latin typeface="+mn-lt"/>
        </a:defRPr>
      </a:lvl2pPr>
      <a:lvl3pPr marL="758952" lvl="2" indent="-228600" algn="l" rtl="0">
        <a:spcBef>
          <a:spcPts val="400"/>
        </a:spcBef>
        <a:buClr>
          <a:schemeClr val="accent4"/>
        </a:buClr>
        <a:buSzPct val="60000"/>
        <a:buFont typeface="Wingdings"/>
        <a:buChar char=""/>
        <a:defRPr lang="en-US" sz="2000" dirty="0">
          <a:solidFill>
            <a:schemeClr val="tx1"/>
          </a:solidFill>
          <a:latin typeface="+mn-lt"/>
        </a:defRPr>
      </a:lvl3pPr>
      <a:lvl4pPr marL="1005840" lvl="3" indent="-228600" algn="l" rtl="0">
        <a:spcBef>
          <a:spcPct val="20000"/>
        </a:spcBef>
        <a:buClr>
          <a:schemeClr val="accent4"/>
        </a:buClr>
        <a:buSzPct val="80000"/>
        <a:buFont typeface="Wingdings 2"/>
        <a:buChar char=""/>
        <a:defRPr lang="en-US" sz="2000" dirty="0">
          <a:solidFill>
            <a:schemeClr val="tx1">
              <a:tint val="85000"/>
            </a:schemeClr>
          </a:solidFill>
          <a:latin typeface="+mn-lt"/>
        </a:defRPr>
      </a:lvl4pPr>
      <a:lvl5pPr marL="1280159" lvl="4" indent="-228600" algn="l" rtl="0">
        <a:spcBef>
          <a:spcPts val="400"/>
        </a:spcBef>
        <a:buClr>
          <a:schemeClr val="accent4"/>
        </a:buClr>
        <a:buSzPct val="70000"/>
        <a:buFont typeface="Wingdings"/>
        <a:buChar char=""/>
        <a:defRPr lang="en-US" sz="1800" dirty="0">
          <a:solidFill>
            <a:schemeClr val="tx1"/>
          </a:solidFill>
          <a:latin typeface="+mn-lt"/>
        </a:defRPr>
      </a:lvl5pPr>
      <a:lvl6pPr marL="1472184" lvl="5" indent="-182880" algn="l" rtl="0">
        <a:spcBef>
          <a:spcPts val="400"/>
        </a:spcBef>
        <a:buClr>
          <a:schemeClr val="accent4"/>
        </a:buClr>
        <a:buSzPct val="80000"/>
        <a:buFont typeface="Wingdings 2"/>
        <a:buChar char=""/>
        <a:defRPr lang="en-US" sz="1800" dirty="0">
          <a:solidFill>
            <a:schemeClr val="tx1">
              <a:tint val="85000"/>
            </a:schemeClr>
          </a:solidFill>
          <a:latin typeface="+mn-lt"/>
        </a:defRPr>
      </a:lvl6pPr>
      <a:lvl7pPr marL="1673352" lvl="6" indent="-182880" algn="l" rtl="0">
        <a:spcBef>
          <a:spcPct val="20000"/>
        </a:spcBef>
        <a:buClr>
          <a:schemeClr val="accent4"/>
        </a:buClr>
        <a:buSzPct val="80000"/>
        <a:buFont typeface="Wingdings 2"/>
        <a:buChar char=""/>
        <a:defRPr lang="en-US" sz="1600" baseline="0" dirty="0">
          <a:solidFill>
            <a:schemeClr val="tx1"/>
          </a:solidFill>
          <a:latin typeface="+mn-lt"/>
        </a:defRPr>
      </a:lvl7pPr>
      <a:lvl8pPr marL="1847088" lvl="7" indent="-182880" algn="l" rtl="0">
        <a:spcBef>
          <a:spcPts val="300"/>
        </a:spcBef>
        <a:buClr>
          <a:schemeClr val="accent4"/>
        </a:buClr>
        <a:buSzPct val="100000"/>
        <a:buChar char="•"/>
        <a:defRPr lang="en-US" sz="1600" baseline="0" dirty="0">
          <a:solidFill>
            <a:schemeClr val="tx1">
              <a:tint val="85000"/>
            </a:schemeClr>
          </a:solidFill>
          <a:latin typeface="+mn-lt"/>
        </a:defRPr>
      </a:lvl8pPr>
      <a:lvl9pPr marL="2057400" lvl="8" indent="-182880" algn="l" rtl="0">
        <a:spcBef>
          <a:spcPct val="20000"/>
        </a:spcBef>
        <a:buClr>
          <a:schemeClr val="accent4"/>
        </a:buClr>
        <a:buSzPct val="100000"/>
        <a:buFont typeface="Wingdings"/>
        <a:buChar char=""/>
        <a:defRPr lang="en-US" sz="1400" baseline="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1">
    <p:spTree>
      <p:nvGrpSpPr>
        <p:cNvPr id="1" name=""/>
        <p:cNvGrpSpPr/>
        <p:nvPr/>
      </p:nvGrpSpPr>
      <p:grpSpPr>
        <a:xfrm>
          <a:off x="0" y="0"/>
          <a:ext cx="0" cy="0"/>
          <a:chOff x="0" y="0"/>
          <a:chExt cx="0" cy="0"/>
        </a:xfrm>
      </p:grpSpPr>
      <p:sp>
        <p:nvSpPr>
          <p:cNvPr id="2" name="TextBox 2"/>
          <p:cNvSpPr txBox="1"/>
          <p:nvPr/>
        </p:nvSpPr>
        <p:spPr>
          <a:xfrm>
            <a:off x="304800" y="1524000"/>
            <a:ext cx="8458200" cy="369332"/>
          </a:xfrm>
          <a:prstGeom prst="rect">
            <a:avLst/>
          </a:prstGeom>
          <a:noFill/>
        </p:spPr>
        <p:txBody>
          <a:bodyPr vert="horz" wrap="square" rtlCol="0">
            <a:spAutoFit/>
          </a:bodyPr>
          <a:lstStyle/>
          <a:p>
            <a:r>
              <a:rPr lang="en-US" dirty="0"/>
              <a:t> </a:t>
            </a:r>
          </a:p>
        </p:txBody>
      </p:sp>
      <p:sp>
        <p:nvSpPr>
          <p:cNvPr id="3" name="Rectangle 1"/>
          <p:cNvSpPr/>
          <p:nvPr/>
        </p:nvSpPr>
        <p:spPr>
          <a:xfrm>
            <a:off x="0" y="185172"/>
            <a:ext cx="9144000" cy="4524315"/>
          </a:xfrm>
          <a:prstGeom prst="rect">
            <a:avLst/>
          </a:prstGeom>
        </p:spPr>
        <p:txBody>
          <a:bodyPr vert="horz" wrap="square" rtlCol="0">
            <a:spAutoFit/>
          </a:bodyPr>
          <a:lstStyle/>
          <a:p>
            <a:pPr algn="ctr"/>
            <a:r>
              <a:rPr lang="en-US" sz="3200" b="1" dirty="0" err="1">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Aharoni"/>
              </a:rPr>
              <a:t>Jaypee</a:t>
            </a:r>
            <a:r>
              <a:rPr lang="en-US" sz="3200" b="1" dirty="0">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Aharoni"/>
              </a:rPr>
              <a:t> University of Engineering and Technology</a:t>
            </a:r>
            <a:r>
              <a:rPr lang="en-US" sz="3200" b="1" dirty="0" err="1">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Aharoni"/>
              </a:rPr>
              <a:t>,</a:t>
            </a:r>
            <a:r>
              <a:rPr lang="en-US" sz="3200" b="1" dirty="0">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Aharoni"/>
              </a:rPr>
              <a:t>Guna</a:t>
            </a:r>
          </a:p>
          <a:p>
            <a:pPr algn="ctr"/>
            <a:endParaRPr lang="en-US" sz="3200" b="1" dirty="0">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Aharoni"/>
            </a:endParaRPr>
          </a:p>
          <a:p>
            <a:pPr algn="ctr"/>
            <a:r>
              <a:rPr lang="en-US" sz="3200" b="1" dirty="0">
                <a:latin typeface="Aharoni"/>
              </a:rPr>
              <a:t>Minor Project Presentation</a:t>
            </a:r>
          </a:p>
          <a:p>
            <a:pPr algn="ctr"/>
            <a:endParaRPr lang="en-US" sz="3200" b="1" dirty="0">
              <a:latin typeface="Aharoni"/>
            </a:endParaRPr>
          </a:p>
          <a:p>
            <a:pPr algn="ctr"/>
            <a:r>
              <a:rPr lang="en-US" sz="3200" b="1" dirty="0">
                <a:latin typeface="Aharoni"/>
              </a:rPr>
              <a:t>Project No. : 20</a:t>
            </a:r>
          </a:p>
          <a:p>
            <a:pPr algn="ctr"/>
            <a:endParaRPr lang="en-US" sz="3200" b="1" dirty="0">
              <a:latin typeface="Aharoni"/>
            </a:endParaRPr>
          </a:p>
          <a:p>
            <a:pPr algn="ctr"/>
            <a:r>
              <a:rPr lang="en-US" sz="3200" b="1" dirty="0">
                <a:latin typeface="Aharoni"/>
              </a:rPr>
              <a:t>Project Title:</a:t>
            </a:r>
          </a:p>
          <a:p>
            <a:pPr algn="ctr"/>
            <a:r>
              <a:rPr lang="en-US" sz="3200" b="1" dirty="0">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Aharoni"/>
              </a:rPr>
              <a:t>“JUET Service Centre”</a:t>
            </a:r>
          </a:p>
        </p:txBody>
      </p:sp>
      <p:sp>
        <p:nvSpPr>
          <p:cNvPr id="4" name="TextBox 3"/>
          <p:cNvSpPr txBox="1"/>
          <p:nvPr/>
        </p:nvSpPr>
        <p:spPr>
          <a:xfrm>
            <a:off x="4724400" y="5334000"/>
            <a:ext cx="4419600" cy="1477328"/>
          </a:xfrm>
          <a:prstGeom prst="rect">
            <a:avLst/>
          </a:prstGeom>
          <a:noFill/>
        </p:spPr>
        <p:txBody>
          <a:bodyPr vert="horz" wrap="square" rtlCol="0">
            <a:spAutoFit/>
          </a:bodyPr>
          <a:lstStyle/>
          <a:p>
            <a:r>
              <a:rPr lang="en-US" sz="2400" b="1" dirty="0">
                <a:latin typeface="+mn-lt"/>
              </a:rPr>
              <a:t>By:- </a:t>
            </a:r>
            <a:r>
              <a:rPr lang="en-US" sz="2400" b="1" dirty="0" err="1">
                <a:ln w="1905"/>
                <a:solidFill>
                  <a:schemeClr val="accent1"/>
                </a:solidFill>
                <a:latin typeface="+mn-lt"/>
              </a:rPr>
              <a:t>Nainy</a:t>
            </a:r>
            <a:r>
              <a:rPr lang="en-US" sz="2400" b="1" dirty="0">
                <a:ln w="1905"/>
                <a:solidFill>
                  <a:schemeClr val="accent1"/>
                </a:solidFill>
                <a:latin typeface="+mn-lt"/>
              </a:rPr>
              <a:t> Jain(161b125)</a:t>
            </a:r>
          </a:p>
          <a:p>
            <a:r>
              <a:rPr lang="en-US" sz="2400" b="1" dirty="0">
                <a:ln w="1905"/>
                <a:solidFill>
                  <a:schemeClr val="accent1"/>
                </a:solidFill>
                <a:latin typeface="+mn-lt"/>
              </a:rPr>
              <a:t>       </a:t>
            </a:r>
            <a:r>
              <a:rPr lang="en-US" sz="2400" b="1" dirty="0" err="1">
                <a:ln w="1905"/>
                <a:solidFill>
                  <a:schemeClr val="accent1"/>
                </a:solidFill>
                <a:latin typeface="+mn-lt"/>
              </a:rPr>
              <a:t>Niharika</a:t>
            </a:r>
            <a:r>
              <a:rPr lang="en-US" sz="2400" b="1" dirty="0">
                <a:ln w="1905"/>
                <a:solidFill>
                  <a:schemeClr val="accent1"/>
                </a:solidFill>
                <a:latin typeface="+mn-lt"/>
              </a:rPr>
              <a:t> Singh(161b129)</a:t>
            </a:r>
          </a:p>
          <a:p>
            <a:r>
              <a:rPr lang="en-US" sz="2400" b="1" dirty="0">
                <a:ln w="1905"/>
                <a:solidFill>
                  <a:schemeClr val="accent1"/>
                </a:solidFill>
                <a:latin typeface="+mn-lt"/>
              </a:rPr>
              <a:t>       </a:t>
            </a:r>
            <a:r>
              <a:rPr lang="en-US" sz="2400" b="1" dirty="0" err="1">
                <a:ln w="1905"/>
                <a:solidFill>
                  <a:schemeClr val="accent1"/>
                </a:solidFill>
                <a:latin typeface="+mn-lt"/>
              </a:rPr>
              <a:t>Tarang</a:t>
            </a:r>
            <a:r>
              <a:rPr lang="en-US" sz="2400" b="1" dirty="0">
                <a:ln w="1905"/>
                <a:solidFill>
                  <a:schemeClr val="accent1"/>
                </a:solidFill>
                <a:latin typeface="+mn-lt"/>
              </a:rPr>
              <a:t> </a:t>
            </a:r>
            <a:r>
              <a:rPr lang="en-US" sz="2400" b="1" dirty="0" err="1">
                <a:ln w="1905"/>
                <a:solidFill>
                  <a:schemeClr val="accent1"/>
                </a:solidFill>
                <a:latin typeface="+mn-lt"/>
              </a:rPr>
              <a:t>Banzal</a:t>
            </a:r>
            <a:r>
              <a:rPr lang="en-US" sz="2400" b="1" dirty="0">
                <a:ln w="1905"/>
                <a:solidFill>
                  <a:schemeClr val="accent1"/>
                </a:solidFill>
                <a:latin typeface="+mn-lt"/>
              </a:rPr>
              <a:t>(161b249)</a:t>
            </a:r>
          </a:p>
          <a:p>
            <a:endParaRPr lang="en-US" b="1" dirty="0">
              <a:ln w="1905"/>
              <a:solidFill>
                <a:schemeClr val="accent1"/>
              </a:solidFill>
              <a:latin typeface="+mn-lt"/>
            </a:endParaRPr>
          </a:p>
        </p:txBody>
      </p:sp>
      <p:sp>
        <p:nvSpPr>
          <p:cNvPr id="5" name="Slide Number Placeholder 4"/>
          <p:cNvSpPr>
            <a:spLocks noGrp="1"/>
          </p:cNvSpPr>
          <p:nvPr>
            <p:ph type="sldNum" sz="quarter" idx="12"/>
          </p:nvPr>
        </p:nvSpPr>
        <p:spPr>
          <a:xfrm>
            <a:off x="4277832" y="6629400"/>
            <a:ext cx="588335" cy="228600"/>
          </a:xfrm>
        </p:spPr>
        <p:txBody>
          <a:bodyPr vert="horz" rtlCol="0"/>
          <a:lstStyle/>
          <a:p>
            <a:pPr algn="ctr"/>
            <a:fld id="{85C98293-F605-4940-BA08-AB0E14BE5B46}" type="slidenum">
              <a:rPr sz="1600" b="1">
                <a:solidFill>
                  <a:schemeClr val="tx1"/>
                </a:solidFill>
              </a:rPr>
              <a:t>1</a:t>
            </a:fld>
            <a:endParaRPr lang="en-US" sz="36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1000"/>
                                        <p:tgtEl>
                                          <p:spTgt spid="3">
                                            <p:txEl>
                                              <p:pRg st="7" end="7"/>
                                            </p:txEl>
                                          </p:spTgt>
                                        </p:tgtEl>
                                      </p:cBhvr>
                                    </p:animEffect>
                                    <p:anim calcmode="lin" valueType="num">
                                      <p:cBhvr>
                                        <p:cTn id="3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name="slide10">
    <p:spTree>
      <p:nvGrpSpPr>
        <p:cNvPr id="1" name=""/>
        <p:cNvGrpSpPr/>
        <p:nvPr/>
      </p:nvGrpSpPr>
      <p:grpSpPr>
        <a:xfrm>
          <a:off x="0" y="0"/>
          <a:ext cx="0" cy="0"/>
          <a:chOff x="0" y="0"/>
          <a:chExt cx="0" cy="0"/>
        </a:xfrm>
      </p:grpSpPr>
      <p:sp>
        <p:nvSpPr>
          <p:cNvPr id="2" name="TextBox 2"/>
          <p:cNvSpPr txBox="1"/>
          <p:nvPr/>
        </p:nvSpPr>
        <p:spPr>
          <a:xfrm>
            <a:off x="304800" y="1524000"/>
            <a:ext cx="8458200" cy="369332"/>
          </a:xfrm>
          <a:prstGeom prst="rect">
            <a:avLst/>
          </a:prstGeom>
          <a:noFill/>
        </p:spPr>
        <p:txBody>
          <a:bodyPr vert="horz" wrap="square" rtlCol="0">
            <a:spAutoFit/>
          </a:bodyPr>
          <a:lstStyle/>
          <a:p>
            <a:r>
              <a:rPr lang="en-US" dirty="0"/>
              <a:t> </a:t>
            </a:r>
          </a:p>
        </p:txBody>
      </p:sp>
      <p:sp>
        <p:nvSpPr>
          <p:cNvPr id="3" name="Slide Number Placeholder 1"/>
          <p:cNvSpPr>
            <a:spLocks noGrp="1"/>
          </p:cNvSpPr>
          <p:nvPr>
            <p:ph type="sldNum" sz="quarter" idx="12"/>
          </p:nvPr>
        </p:nvSpPr>
        <p:spPr>
          <a:xfrm>
            <a:off x="4277832" y="6556248"/>
            <a:ext cx="588335" cy="228600"/>
          </a:xfrm>
        </p:spPr>
        <p:txBody>
          <a:bodyPr vert="horz" rtlCol="0"/>
          <a:lstStyle/>
          <a:p>
            <a:fld id="{03F83BA6-2AC1-4333-A758-12E6957040B1}" type="slidenum">
              <a:rPr sz="1800" b="1">
                <a:solidFill>
                  <a:schemeClr val="tx1"/>
                </a:solidFill>
              </a:rPr>
              <a:t>10</a:t>
            </a:fld>
            <a:endParaRPr lang="en-US" sz="1800" b="1" dirty="0">
              <a:solidFill>
                <a:schemeClr val="tx1"/>
              </a:solidFill>
            </a:endParaRPr>
          </a:p>
        </p:txBody>
      </p:sp>
      <p:sp>
        <p:nvSpPr>
          <p:cNvPr id="4" name="Rectangle 3"/>
          <p:cNvSpPr/>
          <p:nvPr/>
        </p:nvSpPr>
        <p:spPr>
          <a:xfrm>
            <a:off x="1246379" y="228600"/>
            <a:ext cx="6651244" cy="584775"/>
          </a:xfrm>
          <a:prstGeom prst="rect">
            <a:avLst/>
          </a:prstGeom>
        </p:spPr>
        <p:txBody>
          <a:bodyPr vert="horz" wrap="none" rtlCol="0">
            <a:spAutoFit/>
          </a:bodyPr>
          <a:lstStyle/>
          <a:p>
            <a:pPr algn="ctr"/>
            <a:r>
              <a:rPr lang="en-US" sz="3200" b="1" u="sng" dirty="0">
                <a:latin typeface="Bodoni MT"/>
              </a:rPr>
              <a:t>Block Diagram : Worker Home Screen</a:t>
            </a:r>
          </a:p>
        </p:txBody>
      </p:sp>
      <p:sp>
        <p:nvSpPr>
          <p:cNvPr id="5" name="Oval 4"/>
          <p:cNvSpPr/>
          <p:nvPr/>
        </p:nvSpPr>
        <p:spPr>
          <a:xfrm>
            <a:off x="3429000" y="1066800"/>
            <a:ext cx="2438400" cy="641866"/>
          </a:xfrm>
          <a:prstGeom prst="ellipse">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Start</a:t>
            </a:r>
          </a:p>
          <a:p>
            <a:pPr algn="ctr"/>
            <a:r>
              <a:rPr lang="en-US" dirty="0">
                <a:solidFill>
                  <a:schemeClr val="tx1"/>
                </a:solidFill>
              </a:rPr>
              <a:t>(home screen)</a:t>
            </a:r>
          </a:p>
        </p:txBody>
      </p:sp>
      <p:cxnSp>
        <p:nvCxnSpPr>
          <p:cNvPr id="6" name="Straight Connector 6"/>
          <p:cNvCxnSpPr/>
          <p:nvPr/>
        </p:nvCxnSpPr>
        <p:spPr>
          <a:xfrm>
            <a:off x="4648200" y="1708666"/>
            <a:ext cx="0" cy="2725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8"/>
          <p:cNvCxnSpPr/>
          <p:nvPr/>
        </p:nvCxnSpPr>
        <p:spPr>
          <a:xfrm flipV="1">
            <a:off x="876300" y="1981200"/>
            <a:ext cx="7543800" cy="381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11"/>
          <p:cNvCxnSpPr/>
          <p:nvPr/>
        </p:nvCxnSpPr>
        <p:spPr>
          <a:xfrm>
            <a:off x="876300" y="2000250"/>
            <a:ext cx="0" cy="438150"/>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12"/>
          <p:cNvCxnSpPr/>
          <p:nvPr/>
        </p:nvCxnSpPr>
        <p:spPr>
          <a:xfrm>
            <a:off x="4648200" y="1981200"/>
            <a:ext cx="0" cy="438150"/>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13"/>
          <p:cNvCxnSpPr/>
          <p:nvPr/>
        </p:nvCxnSpPr>
        <p:spPr>
          <a:xfrm>
            <a:off x="8420100" y="1981200"/>
            <a:ext cx="0" cy="438150"/>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1" name="Rounded Rectangle 14"/>
          <p:cNvSpPr/>
          <p:nvPr/>
        </p:nvSpPr>
        <p:spPr>
          <a:xfrm>
            <a:off x="304800" y="2419350"/>
            <a:ext cx="1828800" cy="857250"/>
          </a:xfrm>
          <a:prstGeom prst="roundRec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Past Complaints</a:t>
            </a:r>
          </a:p>
        </p:txBody>
      </p:sp>
      <p:sp>
        <p:nvSpPr>
          <p:cNvPr id="12" name="Rounded Rectangle 15"/>
          <p:cNvSpPr/>
          <p:nvPr/>
        </p:nvSpPr>
        <p:spPr>
          <a:xfrm>
            <a:off x="3733800" y="2431473"/>
            <a:ext cx="1828800" cy="857250"/>
          </a:xfrm>
          <a:prstGeom prst="roundRec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Mark Resolved</a:t>
            </a:r>
          </a:p>
        </p:txBody>
      </p:sp>
      <p:sp>
        <p:nvSpPr>
          <p:cNvPr id="13" name="Rounded Rectangle 16"/>
          <p:cNvSpPr/>
          <p:nvPr/>
        </p:nvSpPr>
        <p:spPr>
          <a:xfrm>
            <a:off x="7010400" y="2419350"/>
            <a:ext cx="1828800" cy="857250"/>
          </a:xfrm>
          <a:prstGeom prst="roundRec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New Complaints</a:t>
            </a:r>
          </a:p>
        </p:txBody>
      </p:sp>
      <p:cxnSp>
        <p:nvCxnSpPr>
          <p:cNvPr id="14" name="Straight Connector 18"/>
          <p:cNvCxnSpPr>
            <a:stCxn id="11" idx="2"/>
          </p:cNvCxnSpPr>
          <p:nvPr/>
        </p:nvCxnSpPr>
        <p:spPr>
          <a:xfrm>
            <a:off x="1219200" y="3276600"/>
            <a:ext cx="0" cy="533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lowchart: Magnetic Disk 19"/>
          <p:cNvSpPr/>
          <p:nvPr/>
        </p:nvSpPr>
        <p:spPr>
          <a:xfrm>
            <a:off x="141479" y="3823855"/>
            <a:ext cx="2209800" cy="942108"/>
          </a:xfrm>
          <a:prstGeom prst="flowChartMagneticDisk">
            <a:avLst/>
          </a:prstGeom>
          <a:solidFill>
            <a:schemeClr val="accent4">
              <a:lumMod val="60000"/>
              <a:lumOff val="40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Complaint</a:t>
            </a:r>
          </a:p>
          <a:p>
            <a:pPr algn="ctr"/>
            <a:r>
              <a:rPr lang="en-US" dirty="0">
                <a:solidFill>
                  <a:schemeClr val="tx1"/>
                </a:solidFill>
              </a:rPr>
              <a:t>Database</a:t>
            </a:r>
          </a:p>
        </p:txBody>
      </p:sp>
      <p:cxnSp>
        <p:nvCxnSpPr>
          <p:cNvPr id="16" name="Straight Arrow Connector 21"/>
          <p:cNvCxnSpPr/>
          <p:nvPr/>
        </p:nvCxnSpPr>
        <p:spPr>
          <a:xfrm>
            <a:off x="1118751" y="4752108"/>
            <a:ext cx="0" cy="505691"/>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ocument 22"/>
          <p:cNvSpPr/>
          <p:nvPr/>
        </p:nvSpPr>
        <p:spPr>
          <a:xfrm>
            <a:off x="110836" y="5334000"/>
            <a:ext cx="2209800" cy="914400"/>
          </a:xfrm>
          <a:prstGeom prst="flowChartDocument">
            <a:avLst/>
          </a:prstGeom>
          <a:solidFill>
            <a:srgbClr val="99FF66"/>
          </a:solidFill>
          <a:ln>
            <a:solidFill>
              <a:srgbClr val="99FF66"/>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Details of past complaints</a:t>
            </a:r>
          </a:p>
        </p:txBody>
      </p:sp>
      <p:sp>
        <p:nvSpPr>
          <p:cNvPr id="18" name="Flowchart: Manual Input 23"/>
          <p:cNvSpPr/>
          <p:nvPr/>
        </p:nvSpPr>
        <p:spPr>
          <a:xfrm>
            <a:off x="3581400" y="3657600"/>
            <a:ext cx="2438400" cy="928253"/>
          </a:xfrm>
          <a:prstGeom prst="flowChartManualInput">
            <a:avLst/>
          </a:prstGeom>
          <a:solidFill>
            <a:srgbClr val="99FF66"/>
          </a:solidFill>
          <a:ln>
            <a:solidFill>
              <a:srgbClr val="99FF66"/>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Enter complaint details</a:t>
            </a:r>
          </a:p>
        </p:txBody>
      </p:sp>
      <p:cxnSp>
        <p:nvCxnSpPr>
          <p:cNvPr id="19" name="Straight Arrow Connector 24"/>
          <p:cNvCxnSpPr/>
          <p:nvPr/>
        </p:nvCxnSpPr>
        <p:spPr>
          <a:xfrm>
            <a:off x="4800600" y="3290454"/>
            <a:ext cx="0" cy="519545"/>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28"/>
          <p:cNvCxnSpPr/>
          <p:nvPr/>
        </p:nvCxnSpPr>
        <p:spPr>
          <a:xfrm>
            <a:off x="4811521" y="4627415"/>
            <a:ext cx="0" cy="533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lowchart: Magnetic Disk 29"/>
          <p:cNvSpPr/>
          <p:nvPr/>
        </p:nvSpPr>
        <p:spPr>
          <a:xfrm>
            <a:off x="3733800" y="5174671"/>
            <a:ext cx="2209800" cy="942108"/>
          </a:xfrm>
          <a:prstGeom prst="flowChartMagneticDisk">
            <a:avLst/>
          </a:prstGeom>
          <a:solidFill>
            <a:schemeClr val="accent4">
              <a:lumMod val="60000"/>
              <a:lumOff val="40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Complaint</a:t>
            </a:r>
          </a:p>
          <a:p>
            <a:pPr algn="ctr"/>
            <a:r>
              <a:rPr lang="en-US" dirty="0">
                <a:solidFill>
                  <a:schemeClr val="tx1"/>
                </a:solidFill>
              </a:rPr>
              <a:t>Database</a:t>
            </a:r>
          </a:p>
        </p:txBody>
      </p:sp>
      <p:sp>
        <p:nvSpPr>
          <p:cNvPr id="22" name="TextBox 30"/>
          <p:cNvSpPr txBox="1"/>
          <p:nvPr/>
        </p:nvSpPr>
        <p:spPr>
          <a:xfrm>
            <a:off x="4760321" y="4765963"/>
            <a:ext cx="1183278" cy="369332"/>
          </a:xfrm>
          <a:prstGeom prst="rect">
            <a:avLst/>
          </a:prstGeom>
          <a:noFill/>
        </p:spPr>
        <p:txBody>
          <a:bodyPr vert="horz" wrap="square" rtlCol="0">
            <a:spAutoFit/>
          </a:bodyPr>
          <a:lstStyle/>
          <a:p>
            <a:r>
              <a:rPr lang="en-US" dirty="0"/>
              <a:t>(Update)</a:t>
            </a:r>
          </a:p>
        </p:txBody>
      </p:sp>
      <p:cxnSp>
        <p:nvCxnSpPr>
          <p:cNvPr id="23" name="Straight Connector 31"/>
          <p:cNvCxnSpPr/>
          <p:nvPr/>
        </p:nvCxnSpPr>
        <p:spPr>
          <a:xfrm>
            <a:off x="7897621" y="3290455"/>
            <a:ext cx="0" cy="533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Magnetic Disk 32"/>
          <p:cNvSpPr/>
          <p:nvPr/>
        </p:nvSpPr>
        <p:spPr>
          <a:xfrm>
            <a:off x="6819900" y="3837710"/>
            <a:ext cx="2209800" cy="942108"/>
          </a:xfrm>
          <a:prstGeom prst="flowChartMagneticDisk">
            <a:avLst/>
          </a:prstGeom>
          <a:solidFill>
            <a:schemeClr val="accent4">
              <a:lumMod val="60000"/>
              <a:lumOff val="40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Complaint</a:t>
            </a:r>
          </a:p>
          <a:p>
            <a:pPr algn="ctr"/>
            <a:r>
              <a:rPr lang="en-US" dirty="0">
                <a:solidFill>
                  <a:schemeClr val="tx1"/>
                </a:solidFill>
              </a:rPr>
              <a:t>Database</a:t>
            </a:r>
          </a:p>
        </p:txBody>
      </p:sp>
      <p:cxnSp>
        <p:nvCxnSpPr>
          <p:cNvPr id="25" name="Straight Arrow Connector 33"/>
          <p:cNvCxnSpPr/>
          <p:nvPr/>
        </p:nvCxnSpPr>
        <p:spPr>
          <a:xfrm>
            <a:off x="7797172" y="4765963"/>
            <a:ext cx="0" cy="505691"/>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26" name="Flowchart: Document 34"/>
          <p:cNvSpPr/>
          <p:nvPr/>
        </p:nvSpPr>
        <p:spPr>
          <a:xfrm>
            <a:off x="6789257" y="5347855"/>
            <a:ext cx="2209800" cy="914400"/>
          </a:xfrm>
          <a:prstGeom prst="flowChartDocument">
            <a:avLst/>
          </a:prstGeom>
          <a:solidFill>
            <a:srgbClr val="99FF66"/>
          </a:solidFill>
          <a:ln>
            <a:solidFill>
              <a:srgbClr val="99FF66"/>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Details of recent complaints</a:t>
            </a:r>
          </a:p>
        </p:txBody>
      </p:sp>
      <p:sp>
        <p:nvSpPr>
          <p:cNvPr id="27" name="Rectangle 36"/>
          <p:cNvSpPr/>
          <p:nvPr/>
        </p:nvSpPr>
        <p:spPr>
          <a:xfrm>
            <a:off x="5837268" y="6077588"/>
            <a:ext cx="857927" cy="369332"/>
          </a:xfrm>
          <a:prstGeom prst="rect">
            <a:avLst/>
          </a:prstGeom>
        </p:spPr>
        <p:txBody>
          <a:bodyPr vert="horz" wrap="none" rtlCol="0">
            <a:spAutoFit/>
          </a:bodyPr>
          <a:lstStyle/>
          <a:p>
            <a:r>
              <a:rPr lang="en-US" b="1" dirty="0">
                <a:latin typeface="+mn-lt"/>
              </a:rPr>
              <a:t>Fig.10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900" decel="100000" fill="hold"/>
                                        <p:tgtEl>
                                          <p:spTgt spid="2"/>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8" presetID="37"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900" decel="100000" fill="hold"/>
                                        <p:tgtEl>
                                          <p:spTgt spid="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900" decel="100000" fill="hold"/>
                                        <p:tgtEl>
                                          <p:spTgt spid="5"/>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900" decel="100000" fill="hold"/>
                                        <p:tgtEl>
                                          <p:spTgt spid="6"/>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900" decel="100000" fill="hold"/>
                                        <p:tgtEl>
                                          <p:spTgt spid="7"/>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900" decel="100000" fill="hold"/>
                                        <p:tgtEl>
                                          <p:spTgt spid="8"/>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48" presetID="37"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900" decel="100000" fill="hold"/>
                                        <p:tgtEl>
                                          <p:spTgt spid="9"/>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54" presetID="37"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900" decel="100000" fill="hold"/>
                                        <p:tgtEl>
                                          <p:spTgt spid="10"/>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900" decel="100000" fill="hold"/>
                                        <p:tgtEl>
                                          <p:spTgt spid="11"/>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1000"/>
                                        <p:tgtEl>
                                          <p:spTgt spid="12"/>
                                        </p:tgtEl>
                                      </p:cBhvr>
                                    </p:animEffect>
                                    <p:anim calcmode="lin" valueType="num">
                                      <p:cBhvr>
                                        <p:cTn id="69" dur="1000" fill="hold"/>
                                        <p:tgtEl>
                                          <p:spTgt spid="12"/>
                                        </p:tgtEl>
                                        <p:attrNameLst>
                                          <p:attrName>ppt_x</p:attrName>
                                        </p:attrNameLst>
                                      </p:cBhvr>
                                      <p:tavLst>
                                        <p:tav tm="0">
                                          <p:val>
                                            <p:strVal val="#ppt_x"/>
                                          </p:val>
                                        </p:tav>
                                        <p:tav tm="100000">
                                          <p:val>
                                            <p:strVal val="#ppt_x"/>
                                          </p:val>
                                        </p:tav>
                                      </p:tavLst>
                                    </p:anim>
                                    <p:anim calcmode="lin" valueType="num">
                                      <p:cBhvr>
                                        <p:cTn id="70" dur="900" decel="100000" fill="hold"/>
                                        <p:tgtEl>
                                          <p:spTgt spid="12"/>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1000"/>
                                        <p:tgtEl>
                                          <p:spTgt spid="13"/>
                                        </p:tgtEl>
                                      </p:cBhvr>
                                    </p:animEffect>
                                    <p:anim calcmode="lin" valueType="num">
                                      <p:cBhvr>
                                        <p:cTn id="75" dur="1000" fill="hold"/>
                                        <p:tgtEl>
                                          <p:spTgt spid="13"/>
                                        </p:tgtEl>
                                        <p:attrNameLst>
                                          <p:attrName>ppt_x</p:attrName>
                                        </p:attrNameLst>
                                      </p:cBhvr>
                                      <p:tavLst>
                                        <p:tav tm="0">
                                          <p:val>
                                            <p:strVal val="#ppt_x"/>
                                          </p:val>
                                        </p:tav>
                                        <p:tav tm="100000">
                                          <p:val>
                                            <p:strVal val="#ppt_x"/>
                                          </p:val>
                                        </p:tav>
                                      </p:tavLst>
                                    </p:anim>
                                    <p:anim calcmode="lin" valueType="num">
                                      <p:cBhvr>
                                        <p:cTn id="76" dur="900" decel="100000" fill="hold"/>
                                        <p:tgtEl>
                                          <p:spTgt spid="13"/>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78" presetID="37" presetClass="entr" presetSubtype="0"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900" decel="100000" fill="hold"/>
                                        <p:tgtEl>
                                          <p:spTgt spid="14"/>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84" presetID="3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900" decel="100000" fill="hold"/>
                                        <p:tgtEl>
                                          <p:spTgt spid="15"/>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90" presetID="37" presetClass="entr" presetSubtype="0" fill="hold"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1000"/>
                                        <p:tgtEl>
                                          <p:spTgt spid="16"/>
                                        </p:tgtEl>
                                      </p:cBhvr>
                                    </p:animEffect>
                                    <p:anim calcmode="lin" valueType="num">
                                      <p:cBhvr>
                                        <p:cTn id="93" dur="1000" fill="hold"/>
                                        <p:tgtEl>
                                          <p:spTgt spid="16"/>
                                        </p:tgtEl>
                                        <p:attrNameLst>
                                          <p:attrName>ppt_x</p:attrName>
                                        </p:attrNameLst>
                                      </p:cBhvr>
                                      <p:tavLst>
                                        <p:tav tm="0">
                                          <p:val>
                                            <p:strVal val="#ppt_x"/>
                                          </p:val>
                                        </p:tav>
                                        <p:tav tm="100000">
                                          <p:val>
                                            <p:strVal val="#ppt_x"/>
                                          </p:val>
                                        </p:tav>
                                      </p:tavLst>
                                    </p:anim>
                                    <p:anim calcmode="lin" valueType="num">
                                      <p:cBhvr>
                                        <p:cTn id="94" dur="900" decel="100000" fill="hold"/>
                                        <p:tgtEl>
                                          <p:spTgt spid="16"/>
                                        </p:tgtEl>
                                        <p:attrNameLst>
                                          <p:attrName>ppt_y</p:attrName>
                                        </p:attrNameLst>
                                      </p:cBhvr>
                                      <p:tavLst>
                                        <p:tav tm="0">
                                          <p:val>
                                            <p:strVal val="#ppt_y+1"/>
                                          </p:val>
                                        </p:tav>
                                        <p:tav tm="100000">
                                          <p:val>
                                            <p:strVal val="#ppt_y-.03"/>
                                          </p:val>
                                        </p:tav>
                                      </p:tavLst>
                                    </p:anim>
                                    <p:anim calcmode="lin" valueType="num">
                                      <p:cBhvr>
                                        <p:cTn id="95"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96" presetID="37" presetClass="entr" presetSubtype="0" fill="hold" grpId="0"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1000"/>
                                        <p:tgtEl>
                                          <p:spTgt spid="17"/>
                                        </p:tgtEl>
                                      </p:cBhvr>
                                    </p:animEffect>
                                    <p:anim calcmode="lin" valueType="num">
                                      <p:cBhvr>
                                        <p:cTn id="99" dur="1000" fill="hold"/>
                                        <p:tgtEl>
                                          <p:spTgt spid="17"/>
                                        </p:tgtEl>
                                        <p:attrNameLst>
                                          <p:attrName>ppt_x</p:attrName>
                                        </p:attrNameLst>
                                      </p:cBhvr>
                                      <p:tavLst>
                                        <p:tav tm="0">
                                          <p:val>
                                            <p:strVal val="#ppt_x"/>
                                          </p:val>
                                        </p:tav>
                                        <p:tav tm="100000">
                                          <p:val>
                                            <p:strVal val="#ppt_x"/>
                                          </p:val>
                                        </p:tav>
                                      </p:tavLst>
                                    </p:anim>
                                    <p:anim calcmode="lin" valueType="num">
                                      <p:cBhvr>
                                        <p:cTn id="100" dur="900" decel="100000" fill="hold"/>
                                        <p:tgtEl>
                                          <p:spTgt spid="17"/>
                                        </p:tgtEl>
                                        <p:attrNameLst>
                                          <p:attrName>ppt_y</p:attrName>
                                        </p:attrNameLst>
                                      </p:cBhvr>
                                      <p:tavLst>
                                        <p:tav tm="0">
                                          <p:val>
                                            <p:strVal val="#ppt_y+1"/>
                                          </p:val>
                                        </p:tav>
                                        <p:tav tm="100000">
                                          <p:val>
                                            <p:strVal val="#ppt_y-.03"/>
                                          </p:val>
                                        </p:tav>
                                      </p:tavLst>
                                    </p:anim>
                                    <p:anim calcmode="lin" valueType="num">
                                      <p:cBhvr>
                                        <p:cTn id="101"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102" presetID="37" presetClass="entr" presetSubtype="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0"/>
                                        <p:tgtEl>
                                          <p:spTgt spid="18"/>
                                        </p:tgtEl>
                                      </p:cBhvr>
                                    </p:animEffect>
                                    <p:anim calcmode="lin" valueType="num">
                                      <p:cBhvr>
                                        <p:cTn id="105" dur="1000" fill="hold"/>
                                        <p:tgtEl>
                                          <p:spTgt spid="18"/>
                                        </p:tgtEl>
                                        <p:attrNameLst>
                                          <p:attrName>ppt_x</p:attrName>
                                        </p:attrNameLst>
                                      </p:cBhvr>
                                      <p:tavLst>
                                        <p:tav tm="0">
                                          <p:val>
                                            <p:strVal val="#ppt_x"/>
                                          </p:val>
                                        </p:tav>
                                        <p:tav tm="100000">
                                          <p:val>
                                            <p:strVal val="#ppt_x"/>
                                          </p:val>
                                        </p:tav>
                                      </p:tavLst>
                                    </p:anim>
                                    <p:anim calcmode="lin" valueType="num">
                                      <p:cBhvr>
                                        <p:cTn id="106" dur="900" decel="100000" fill="hold"/>
                                        <p:tgtEl>
                                          <p:spTgt spid="18"/>
                                        </p:tgtEl>
                                        <p:attrNameLst>
                                          <p:attrName>ppt_y</p:attrName>
                                        </p:attrNameLst>
                                      </p:cBhvr>
                                      <p:tavLst>
                                        <p:tav tm="0">
                                          <p:val>
                                            <p:strVal val="#ppt_y+1"/>
                                          </p:val>
                                        </p:tav>
                                        <p:tav tm="100000">
                                          <p:val>
                                            <p:strVal val="#ppt_y-.03"/>
                                          </p:val>
                                        </p:tav>
                                      </p:tavLst>
                                    </p:anim>
                                    <p:anim calcmode="lin" valueType="num">
                                      <p:cBhvr>
                                        <p:cTn id="107"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08" presetID="37" presetClass="entr" presetSubtype="0" fill="hold" nodeType="withEffect">
                                  <p:stCondLst>
                                    <p:cond delay="0"/>
                                  </p:stCondLst>
                                  <p:childTnLst>
                                    <p:set>
                                      <p:cBhvr>
                                        <p:cTn id="109" dur="1" fill="hold">
                                          <p:stCondLst>
                                            <p:cond delay="0"/>
                                          </p:stCondLst>
                                        </p:cTn>
                                        <p:tgtEl>
                                          <p:spTgt spid="19"/>
                                        </p:tgtEl>
                                        <p:attrNameLst>
                                          <p:attrName>style.visibility</p:attrName>
                                        </p:attrNameLst>
                                      </p:cBhvr>
                                      <p:to>
                                        <p:strVal val="visible"/>
                                      </p:to>
                                    </p:set>
                                    <p:animEffect transition="in" filter="fade">
                                      <p:cBhvr>
                                        <p:cTn id="110" dur="1000"/>
                                        <p:tgtEl>
                                          <p:spTgt spid="19"/>
                                        </p:tgtEl>
                                      </p:cBhvr>
                                    </p:animEffect>
                                    <p:anim calcmode="lin" valueType="num">
                                      <p:cBhvr>
                                        <p:cTn id="111" dur="1000" fill="hold"/>
                                        <p:tgtEl>
                                          <p:spTgt spid="19"/>
                                        </p:tgtEl>
                                        <p:attrNameLst>
                                          <p:attrName>ppt_x</p:attrName>
                                        </p:attrNameLst>
                                      </p:cBhvr>
                                      <p:tavLst>
                                        <p:tav tm="0">
                                          <p:val>
                                            <p:strVal val="#ppt_x"/>
                                          </p:val>
                                        </p:tav>
                                        <p:tav tm="100000">
                                          <p:val>
                                            <p:strVal val="#ppt_x"/>
                                          </p:val>
                                        </p:tav>
                                      </p:tavLst>
                                    </p:anim>
                                    <p:anim calcmode="lin" valueType="num">
                                      <p:cBhvr>
                                        <p:cTn id="112" dur="900" decel="100000" fill="hold"/>
                                        <p:tgtEl>
                                          <p:spTgt spid="19"/>
                                        </p:tgtEl>
                                        <p:attrNameLst>
                                          <p:attrName>ppt_y</p:attrName>
                                        </p:attrNameLst>
                                      </p:cBhvr>
                                      <p:tavLst>
                                        <p:tav tm="0">
                                          <p:val>
                                            <p:strVal val="#ppt_y+1"/>
                                          </p:val>
                                        </p:tav>
                                        <p:tav tm="100000">
                                          <p:val>
                                            <p:strVal val="#ppt_y-.03"/>
                                          </p:val>
                                        </p:tav>
                                      </p:tavLst>
                                    </p:anim>
                                    <p:anim calcmode="lin" valueType="num">
                                      <p:cBhvr>
                                        <p:cTn id="113"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114" presetID="37" presetClass="entr" presetSubtype="0" fill="hold" nodeType="with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fade">
                                      <p:cBhvr>
                                        <p:cTn id="116" dur="1000"/>
                                        <p:tgtEl>
                                          <p:spTgt spid="20"/>
                                        </p:tgtEl>
                                      </p:cBhvr>
                                    </p:animEffect>
                                    <p:anim calcmode="lin" valueType="num">
                                      <p:cBhvr>
                                        <p:cTn id="117" dur="1000" fill="hold"/>
                                        <p:tgtEl>
                                          <p:spTgt spid="20"/>
                                        </p:tgtEl>
                                        <p:attrNameLst>
                                          <p:attrName>ppt_x</p:attrName>
                                        </p:attrNameLst>
                                      </p:cBhvr>
                                      <p:tavLst>
                                        <p:tav tm="0">
                                          <p:val>
                                            <p:strVal val="#ppt_x"/>
                                          </p:val>
                                        </p:tav>
                                        <p:tav tm="100000">
                                          <p:val>
                                            <p:strVal val="#ppt_x"/>
                                          </p:val>
                                        </p:tav>
                                      </p:tavLst>
                                    </p:anim>
                                    <p:anim calcmode="lin" valueType="num">
                                      <p:cBhvr>
                                        <p:cTn id="118" dur="900" decel="100000" fill="hold"/>
                                        <p:tgtEl>
                                          <p:spTgt spid="20"/>
                                        </p:tgtEl>
                                        <p:attrNameLst>
                                          <p:attrName>ppt_y</p:attrName>
                                        </p:attrNameLst>
                                      </p:cBhvr>
                                      <p:tavLst>
                                        <p:tav tm="0">
                                          <p:val>
                                            <p:strVal val="#ppt_y+1"/>
                                          </p:val>
                                        </p:tav>
                                        <p:tav tm="100000">
                                          <p:val>
                                            <p:strVal val="#ppt_y-.03"/>
                                          </p:val>
                                        </p:tav>
                                      </p:tavLst>
                                    </p:anim>
                                    <p:anim calcmode="lin" valueType="num">
                                      <p:cBhvr>
                                        <p:cTn id="119"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120" presetID="37" presetClass="entr" presetSubtype="0" fill="hold" grpId="0" nodeType="with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1000"/>
                                        <p:tgtEl>
                                          <p:spTgt spid="21"/>
                                        </p:tgtEl>
                                      </p:cBhvr>
                                    </p:animEffect>
                                    <p:anim calcmode="lin" valueType="num">
                                      <p:cBhvr>
                                        <p:cTn id="123" dur="1000" fill="hold"/>
                                        <p:tgtEl>
                                          <p:spTgt spid="21"/>
                                        </p:tgtEl>
                                        <p:attrNameLst>
                                          <p:attrName>ppt_x</p:attrName>
                                        </p:attrNameLst>
                                      </p:cBhvr>
                                      <p:tavLst>
                                        <p:tav tm="0">
                                          <p:val>
                                            <p:strVal val="#ppt_x"/>
                                          </p:val>
                                        </p:tav>
                                        <p:tav tm="100000">
                                          <p:val>
                                            <p:strVal val="#ppt_x"/>
                                          </p:val>
                                        </p:tav>
                                      </p:tavLst>
                                    </p:anim>
                                    <p:anim calcmode="lin" valueType="num">
                                      <p:cBhvr>
                                        <p:cTn id="124" dur="900" decel="100000" fill="hold"/>
                                        <p:tgtEl>
                                          <p:spTgt spid="21"/>
                                        </p:tgtEl>
                                        <p:attrNameLst>
                                          <p:attrName>ppt_y</p:attrName>
                                        </p:attrNameLst>
                                      </p:cBhvr>
                                      <p:tavLst>
                                        <p:tav tm="0">
                                          <p:val>
                                            <p:strVal val="#ppt_y+1"/>
                                          </p:val>
                                        </p:tav>
                                        <p:tav tm="100000">
                                          <p:val>
                                            <p:strVal val="#ppt_y-.03"/>
                                          </p:val>
                                        </p:tav>
                                      </p:tavLst>
                                    </p:anim>
                                    <p:anim calcmode="lin" valueType="num">
                                      <p:cBhvr>
                                        <p:cTn id="125"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26" presetID="37" presetClass="entr" presetSubtype="0" fill="hold" grpId="0" nodeType="withEffect">
                                  <p:stCondLst>
                                    <p:cond delay="0"/>
                                  </p:stCondLst>
                                  <p:childTnLst>
                                    <p:set>
                                      <p:cBhvr>
                                        <p:cTn id="127" dur="1" fill="hold">
                                          <p:stCondLst>
                                            <p:cond delay="0"/>
                                          </p:stCondLst>
                                        </p:cTn>
                                        <p:tgtEl>
                                          <p:spTgt spid="22"/>
                                        </p:tgtEl>
                                        <p:attrNameLst>
                                          <p:attrName>style.visibility</p:attrName>
                                        </p:attrNameLst>
                                      </p:cBhvr>
                                      <p:to>
                                        <p:strVal val="visible"/>
                                      </p:to>
                                    </p:set>
                                    <p:animEffect transition="in" filter="fade">
                                      <p:cBhvr>
                                        <p:cTn id="128" dur="1000"/>
                                        <p:tgtEl>
                                          <p:spTgt spid="22"/>
                                        </p:tgtEl>
                                      </p:cBhvr>
                                    </p:animEffect>
                                    <p:anim calcmode="lin" valueType="num">
                                      <p:cBhvr>
                                        <p:cTn id="129" dur="1000" fill="hold"/>
                                        <p:tgtEl>
                                          <p:spTgt spid="22"/>
                                        </p:tgtEl>
                                        <p:attrNameLst>
                                          <p:attrName>ppt_x</p:attrName>
                                        </p:attrNameLst>
                                      </p:cBhvr>
                                      <p:tavLst>
                                        <p:tav tm="0">
                                          <p:val>
                                            <p:strVal val="#ppt_x"/>
                                          </p:val>
                                        </p:tav>
                                        <p:tav tm="100000">
                                          <p:val>
                                            <p:strVal val="#ppt_x"/>
                                          </p:val>
                                        </p:tav>
                                      </p:tavLst>
                                    </p:anim>
                                    <p:anim calcmode="lin" valueType="num">
                                      <p:cBhvr>
                                        <p:cTn id="130" dur="900" decel="100000" fill="hold"/>
                                        <p:tgtEl>
                                          <p:spTgt spid="22"/>
                                        </p:tgtEl>
                                        <p:attrNameLst>
                                          <p:attrName>ppt_y</p:attrName>
                                        </p:attrNameLst>
                                      </p:cBhvr>
                                      <p:tavLst>
                                        <p:tav tm="0">
                                          <p:val>
                                            <p:strVal val="#ppt_y+1"/>
                                          </p:val>
                                        </p:tav>
                                        <p:tav tm="100000">
                                          <p:val>
                                            <p:strVal val="#ppt_y-.03"/>
                                          </p:val>
                                        </p:tav>
                                      </p:tavLst>
                                    </p:anim>
                                    <p:anim calcmode="lin" valueType="num">
                                      <p:cBhvr>
                                        <p:cTn id="13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132" presetID="37" presetClass="entr" presetSubtype="0" fill="hold" nodeType="withEffect">
                                  <p:stCondLst>
                                    <p:cond delay="0"/>
                                  </p:stCondLst>
                                  <p:childTnLst>
                                    <p:set>
                                      <p:cBhvr>
                                        <p:cTn id="133" dur="1" fill="hold">
                                          <p:stCondLst>
                                            <p:cond delay="0"/>
                                          </p:stCondLst>
                                        </p:cTn>
                                        <p:tgtEl>
                                          <p:spTgt spid="23"/>
                                        </p:tgtEl>
                                        <p:attrNameLst>
                                          <p:attrName>style.visibility</p:attrName>
                                        </p:attrNameLst>
                                      </p:cBhvr>
                                      <p:to>
                                        <p:strVal val="visible"/>
                                      </p:to>
                                    </p:set>
                                    <p:animEffect transition="in" filter="fade">
                                      <p:cBhvr>
                                        <p:cTn id="134" dur="1000"/>
                                        <p:tgtEl>
                                          <p:spTgt spid="23"/>
                                        </p:tgtEl>
                                      </p:cBhvr>
                                    </p:animEffect>
                                    <p:anim calcmode="lin" valueType="num">
                                      <p:cBhvr>
                                        <p:cTn id="135" dur="1000" fill="hold"/>
                                        <p:tgtEl>
                                          <p:spTgt spid="23"/>
                                        </p:tgtEl>
                                        <p:attrNameLst>
                                          <p:attrName>ppt_x</p:attrName>
                                        </p:attrNameLst>
                                      </p:cBhvr>
                                      <p:tavLst>
                                        <p:tav tm="0">
                                          <p:val>
                                            <p:strVal val="#ppt_x"/>
                                          </p:val>
                                        </p:tav>
                                        <p:tav tm="100000">
                                          <p:val>
                                            <p:strVal val="#ppt_x"/>
                                          </p:val>
                                        </p:tav>
                                      </p:tavLst>
                                    </p:anim>
                                    <p:anim calcmode="lin" valueType="num">
                                      <p:cBhvr>
                                        <p:cTn id="136" dur="900" decel="100000" fill="hold"/>
                                        <p:tgtEl>
                                          <p:spTgt spid="23"/>
                                        </p:tgtEl>
                                        <p:attrNameLst>
                                          <p:attrName>ppt_y</p:attrName>
                                        </p:attrNameLst>
                                      </p:cBhvr>
                                      <p:tavLst>
                                        <p:tav tm="0">
                                          <p:val>
                                            <p:strVal val="#ppt_y+1"/>
                                          </p:val>
                                        </p:tav>
                                        <p:tav tm="100000">
                                          <p:val>
                                            <p:strVal val="#ppt_y-.03"/>
                                          </p:val>
                                        </p:tav>
                                      </p:tavLst>
                                    </p:anim>
                                    <p:anim calcmode="lin" valueType="num">
                                      <p:cBhvr>
                                        <p:cTn id="137"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138" presetID="37" presetClass="entr" presetSubtype="0" fill="hold" grpId="0" nodeType="withEffect">
                                  <p:stCondLst>
                                    <p:cond delay="0"/>
                                  </p:stCondLst>
                                  <p:childTnLst>
                                    <p:set>
                                      <p:cBhvr>
                                        <p:cTn id="139" dur="1" fill="hold">
                                          <p:stCondLst>
                                            <p:cond delay="0"/>
                                          </p:stCondLst>
                                        </p:cTn>
                                        <p:tgtEl>
                                          <p:spTgt spid="24"/>
                                        </p:tgtEl>
                                        <p:attrNameLst>
                                          <p:attrName>style.visibility</p:attrName>
                                        </p:attrNameLst>
                                      </p:cBhvr>
                                      <p:to>
                                        <p:strVal val="visible"/>
                                      </p:to>
                                    </p:set>
                                    <p:animEffect transition="in" filter="fade">
                                      <p:cBhvr>
                                        <p:cTn id="140" dur="1000"/>
                                        <p:tgtEl>
                                          <p:spTgt spid="24"/>
                                        </p:tgtEl>
                                      </p:cBhvr>
                                    </p:animEffect>
                                    <p:anim calcmode="lin" valueType="num">
                                      <p:cBhvr>
                                        <p:cTn id="141" dur="1000" fill="hold"/>
                                        <p:tgtEl>
                                          <p:spTgt spid="24"/>
                                        </p:tgtEl>
                                        <p:attrNameLst>
                                          <p:attrName>ppt_x</p:attrName>
                                        </p:attrNameLst>
                                      </p:cBhvr>
                                      <p:tavLst>
                                        <p:tav tm="0">
                                          <p:val>
                                            <p:strVal val="#ppt_x"/>
                                          </p:val>
                                        </p:tav>
                                        <p:tav tm="100000">
                                          <p:val>
                                            <p:strVal val="#ppt_x"/>
                                          </p:val>
                                        </p:tav>
                                      </p:tavLst>
                                    </p:anim>
                                    <p:anim calcmode="lin" valueType="num">
                                      <p:cBhvr>
                                        <p:cTn id="142" dur="900" decel="100000" fill="hold"/>
                                        <p:tgtEl>
                                          <p:spTgt spid="24"/>
                                        </p:tgtEl>
                                        <p:attrNameLst>
                                          <p:attrName>ppt_y</p:attrName>
                                        </p:attrNameLst>
                                      </p:cBhvr>
                                      <p:tavLst>
                                        <p:tav tm="0">
                                          <p:val>
                                            <p:strVal val="#ppt_y+1"/>
                                          </p:val>
                                        </p:tav>
                                        <p:tav tm="100000">
                                          <p:val>
                                            <p:strVal val="#ppt_y-.03"/>
                                          </p:val>
                                        </p:tav>
                                      </p:tavLst>
                                    </p:anim>
                                    <p:anim calcmode="lin" valueType="num">
                                      <p:cBhvr>
                                        <p:cTn id="143"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44" presetID="37" presetClass="entr" presetSubtype="0" fill="hold" nodeType="withEffect">
                                  <p:stCondLst>
                                    <p:cond delay="0"/>
                                  </p:stCondLst>
                                  <p:childTnLst>
                                    <p:set>
                                      <p:cBhvr>
                                        <p:cTn id="145" dur="1" fill="hold">
                                          <p:stCondLst>
                                            <p:cond delay="0"/>
                                          </p:stCondLst>
                                        </p:cTn>
                                        <p:tgtEl>
                                          <p:spTgt spid="25"/>
                                        </p:tgtEl>
                                        <p:attrNameLst>
                                          <p:attrName>style.visibility</p:attrName>
                                        </p:attrNameLst>
                                      </p:cBhvr>
                                      <p:to>
                                        <p:strVal val="visible"/>
                                      </p:to>
                                    </p:set>
                                    <p:animEffect transition="in" filter="fade">
                                      <p:cBhvr>
                                        <p:cTn id="146" dur="1000"/>
                                        <p:tgtEl>
                                          <p:spTgt spid="25"/>
                                        </p:tgtEl>
                                      </p:cBhvr>
                                    </p:animEffect>
                                    <p:anim calcmode="lin" valueType="num">
                                      <p:cBhvr>
                                        <p:cTn id="147" dur="1000" fill="hold"/>
                                        <p:tgtEl>
                                          <p:spTgt spid="25"/>
                                        </p:tgtEl>
                                        <p:attrNameLst>
                                          <p:attrName>ppt_x</p:attrName>
                                        </p:attrNameLst>
                                      </p:cBhvr>
                                      <p:tavLst>
                                        <p:tav tm="0">
                                          <p:val>
                                            <p:strVal val="#ppt_x"/>
                                          </p:val>
                                        </p:tav>
                                        <p:tav tm="100000">
                                          <p:val>
                                            <p:strVal val="#ppt_x"/>
                                          </p:val>
                                        </p:tav>
                                      </p:tavLst>
                                    </p:anim>
                                    <p:anim calcmode="lin" valueType="num">
                                      <p:cBhvr>
                                        <p:cTn id="148" dur="900" decel="100000" fill="hold"/>
                                        <p:tgtEl>
                                          <p:spTgt spid="25"/>
                                        </p:tgtEl>
                                        <p:attrNameLst>
                                          <p:attrName>ppt_y</p:attrName>
                                        </p:attrNameLst>
                                      </p:cBhvr>
                                      <p:tavLst>
                                        <p:tav tm="0">
                                          <p:val>
                                            <p:strVal val="#ppt_y+1"/>
                                          </p:val>
                                        </p:tav>
                                        <p:tav tm="100000">
                                          <p:val>
                                            <p:strVal val="#ppt_y-.03"/>
                                          </p:val>
                                        </p:tav>
                                      </p:tavLst>
                                    </p:anim>
                                    <p:anim calcmode="lin" valueType="num">
                                      <p:cBhvr>
                                        <p:cTn id="149"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150" presetID="37" presetClass="entr" presetSubtype="0" fill="hold" grpId="0" nodeType="withEffect">
                                  <p:stCondLst>
                                    <p:cond delay="0"/>
                                  </p:stCondLst>
                                  <p:childTnLst>
                                    <p:set>
                                      <p:cBhvr>
                                        <p:cTn id="151" dur="1" fill="hold">
                                          <p:stCondLst>
                                            <p:cond delay="0"/>
                                          </p:stCondLst>
                                        </p:cTn>
                                        <p:tgtEl>
                                          <p:spTgt spid="26"/>
                                        </p:tgtEl>
                                        <p:attrNameLst>
                                          <p:attrName>style.visibility</p:attrName>
                                        </p:attrNameLst>
                                      </p:cBhvr>
                                      <p:to>
                                        <p:strVal val="visible"/>
                                      </p:to>
                                    </p:set>
                                    <p:animEffect transition="in" filter="fade">
                                      <p:cBhvr>
                                        <p:cTn id="152" dur="1000"/>
                                        <p:tgtEl>
                                          <p:spTgt spid="26"/>
                                        </p:tgtEl>
                                      </p:cBhvr>
                                    </p:animEffect>
                                    <p:anim calcmode="lin" valueType="num">
                                      <p:cBhvr>
                                        <p:cTn id="153" dur="1000" fill="hold"/>
                                        <p:tgtEl>
                                          <p:spTgt spid="26"/>
                                        </p:tgtEl>
                                        <p:attrNameLst>
                                          <p:attrName>ppt_x</p:attrName>
                                        </p:attrNameLst>
                                      </p:cBhvr>
                                      <p:tavLst>
                                        <p:tav tm="0">
                                          <p:val>
                                            <p:strVal val="#ppt_x"/>
                                          </p:val>
                                        </p:tav>
                                        <p:tav tm="100000">
                                          <p:val>
                                            <p:strVal val="#ppt_x"/>
                                          </p:val>
                                        </p:tav>
                                      </p:tavLst>
                                    </p:anim>
                                    <p:anim calcmode="lin" valueType="num">
                                      <p:cBhvr>
                                        <p:cTn id="154" dur="900" decel="100000" fill="hold"/>
                                        <p:tgtEl>
                                          <p:spTgt spid="26"/>
                                        </p:tgtEl>
                                        <p:attrNameLst>
                                          <p:attrName>ppt_y</p:attrName>
                                        </p:attrNameLst>
                                      </p:cBhvr>
                                      <p:tavLst>
                                        <p:tav tm="0">
                                          <p:val>
                                            <p:strVal val="#ppt_y+1"/>
                                          </p:val>
                                        </p:tav>
                                        <p:tav tm="100000">
                                          <p:val>
                                            <p:strVal val="#ppt_y-.03"/>
                                          </p:val>
                                        </p:tav>
                                      </p:tavLst>
                                    </p:anim>
                                    <p:anim calcmode="lin" valueType="num">
                                      <p:cBhvr>
                                        <p:cTn id="155"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56" presetID="37" presetClass="entr" presetSubtype="0" fill="hold" grpId="0" nodeType="with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fade">
                                      <p:cBhvr>
                                        <p:cTn id="158" dur="1000"/>
                                        <p:tgtEl>
                                          <p:spTgt spid="27"/>
                                        </p:tgtEl>
                                      </p:cBhvr>
                                    </p:animEffect>
                                    <p:anim calcmode="lin" valueType="num">
                                      <p:cBhvr>
                                        <p:cTn id="159" dur="1000" fill="hold"/>
                                        <p:tgtEl>
                                          <p:spTgt spid="27"/>
                                        </p:tgtEl>
                                        <p:attrNameLst>
                                          <p:attrName>ppt_x</p:attrName>
                                        </p:attrNameLst>
                                      </p:cBhvr>
                                      <p:tavLst>
                                        <p:tav tm="0">
                                          <p:val>
                                            <p:strVal val="#ppt_x"/>
                                          </p:val>
                                        </p:tav>
                                        <p:tav tm="100000">
                                          <p:val>
                                            <p:strVal val="#ppt_x"/>
                                          </p:val>
                                        </p:tav>
                                      </p:tavLst>
                                    </p:anim>
                                    <p:anim calcmode="lin" valueType="num">
                                      <p:cBhvr>
                                        <p:cTn id="160" dur="900" decel="100000" fill="hold"/>
                                        <p:tgtEl>
                                          <p:spTgt spid="27"/>
                                        </p:tgtEl>
                                        <p:attrNameLst>
                                          <p:attrName>ppt_y</p:attrName>
                                        </p:attrNameLst>
                                      </p:cBhvr>
                                      <p:tavLst>
                                        <p:tav tm="0">
                                          <p:val>
                                            <p:strVal val="#ppt_y+1"/>
                                          </p:val>
                                        </p:tav>
                                        <p:tav tm="100000">
                                          <p:val>
                                            <p:strVal val="#ppt_y-.03"/>
                                          </p:val>
                                        </p:tav>
                                      </p:tavLst>
                                    </p:anim>
                                    <p:anim calcmode="lin" valueType="num">
                                      <p:cBhvr>
                                        <p:cTn id="161"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P spid="11" grpId="0" animBg="1"/>
      <p:bldP spid="12" grpId="0" animBg="1"/>
      <p:bldP spid="13" grpId="0" animBg="1"/>
      <p:bldP spid="15" grpId="0" animBg="1"/>
      <p:bldP spid="17" grpId="0" animBg="1"/>
      <p:bldP spid="18" grpId="0" animBg="1"/>
      <p:bldP spid="21" grpId="0" animBg="1"/>
      <p:bldP spid="22" grpId="0"/>
      <p:bldP spid="24" grpId="0" animBg="1"/>
      <p:bldP spid="26"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name="slide11">
    <p:spTree>
      <p:nvGrpSpPr>
        <p:cNvPr id="1" name=""/>
        <p:cNvGrpSpPr/>
        <p:nvPr/>
      </p:nvGrpSpPr>
      <p:grpSpPr>
        <a:xfrm>
          <a:off x="0" y="0"/>
          <a:ext cx="0" cy="0"/>
          <a:chOff x="0" y="0"/>
          <a:chExt cx="0" cy="0"/>
        </a:xfrm>
      </p:grpSpPr>
      <p:sp>
        <p:nvSpPr>
          <p:cNvPr id="2" name="TextBox 2"/>
          <p:cNvSpPr txBox="1"/>
          <p:nvPr/>
        </p:nvSpPr>
        <p:spPr>
          <a:xfrm>
            <a:off x="304800" y="1524000"/>
            <a:ext cx="8458200" cy="369332"/>
          </a:xfrm>
          <a:prstGeom prst="rect">
            <a:avLst/>
          </a:prstGeom>
          <a:noFill/>
        </p:spPr>
        <p:txBody>
          <a:bodyPr vert="horz" wrap="square" rtlCol="0">
            <a:spAutoFit/>
          </a:bodyPr>
          <a:lstStyle/>
          <a:p>
            <a:r>
              <a:rPr lang="en-US" dirty="0"/>
              <a:t> </a:t>
            </a:r>
          </a:p>
        </p:txBody>
      </p:sp>
      <p:sp>
        <p:nvSpPr>
          <p:cNvPr id="3" name="TextBox 4"/>
          <p:cNvSpPr txBox="1"/>
          <p:nvPr/>
        </p:nvSpPr>
        <p:spPr>
          <a:xfrm>
            <a:off x="990600" y="103257"/>
            <a:ext cx="7467600" cy="707886"/>
          </a:xfrm>
          <a:prstGeom prst="rect">
            <a:avLst/>
          </a:prstGeom>
          <a:noFill/>
        </p:spPr>
        <p:txBody>
          <a:bodyPr vert="horz" wrap="square" rtlCol="0">
            <a:spAutoFit/>
          </a:bodyPr>
          <a:lstStyle/>
          <a:p>
            <a:pPr algn="ctr"/>
            <a:r>
              <a:rPr lang="en-US" sz="4000" b="1" dirty="0">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mn-lt"/>
              </a:rPr>
              <a:t>REQUIREMENT ANALYSIS</a:t>
            </a:r>
          </a:p>
        </p:txBody>
      </p:sp>
      <p:sp>
        <p:nvSpPr>
          <p:cNvPr id="4" name="TextBox 5"/>
          <p:cNvSpPr txBox="1"/>
          <p:nvPr/>
        </p:nvSpPr>
        <p:spPr>
          <a:xfrm>
            <a:off x="228600" y="1295400"/>
            <a:ext cx="8153400" cy="6740307"/>
          </a:xfrm>
          <a:prstGeom prst="rect">
            <a:avLst/>
          </a:prstGeom>
          <a:noFill/>
        </p:spPr>
        <p:txBody>
          <a:bodyPr vert="horz" wrap="square" rtlCol="0">
            <a:spAutoFit/>
          </a:bodyPr>
          <a:lstStyle/>
          <a:p>
            <a:pPr marL="342900" indent="-342900" algn="l">
              <a:buFont typeface="Arial"/>
              <a:buChar char="•"/>
            </a:pPr>
            <a:r>
              <a:rPr lang="en-US" sz="2400" b="1" u="sng" dirty="0">
                <a:latin typeface="Arial Rounded MT Bold"/>
              </a:rPr>
              <a:t>TECHNOLOGIES - </a:t>
            </a:r>
          </a:p>
          <a:p>
            <a:pPr marL="971550" lvl="1" indent="-514350" algn="l">
              <a:buFont typeface="+mj-lt"/>
              <a:buAutoNum type="romanLcPeriod"/>
            </a:pPr>
            <a:r>
              <a:rPr lang="en-US" sz="2400" dirty="0"/>
              <a:t>HTML(HYPERTEXT MARKUP LANGUAGE)</a:t>
            </a:r>
          </a:p>
          <a:p>
            <a:pPr marL="971550" lvl="1" indent="-514350" algn="l">
              <a:buFont typeface="+mj-lt"/>
              <a:buAutoNum type="romanLcPeriod"/>
            </a:pPr>
            <a:r>
              <a:rPr lang="en-US" sz="2400" dirty="0"/>
              <a:t>JAVA  (</a:t>
            </a:r>
            <a:r>
              <a:rPr lang="en-US" sz="2400" dirty="0" err="1"/>
              <a:t>jdk</a:t>
            </a:r>
            <a:r>
              <a:rPr lang="en-US" sz="2400" dirty="0"/>
              <a:t> 8)</a:t>
            </a:r>
          </a:p>
          <a:p>
            <a:pPr marL="971550" lvl="1" indent="-514350" algn="l">
              <a:buFont typeface="+mj-lt"/>
              <a:buAutoNum type="romanLcPeriod"/>
            </a:pPr>
            <a:r>
              <a:rPr lang="en-US" sz="2400" dirty="0"/>
              <a:t>CSS(CASCADING STYLE SHEET)</a:t>
            </a:r>
          </a:p>
          <a:p>
            <a:pPr marL="971550" lvl="1" indent="-514350" algn="l">
              <a:buFont typeface="+mj-lt"/>
              <a:buAutoNum type="romanLcPeriod"/>
            </a:pPr>
            <a:r>
              <a:rPr lang="en-US" sz="2400" dirty="0"/>
              <a:t>JAVASCRIPT</a:t>
            </a:r>
          </a:p>
          <a:p>
            <a:pPr marL="971550" lvl="1" indent="-514350" algn="l">
              <a:buFont typeface="+mj-lt"/>
              <a:buAutoNum type="romanLcPeriod"/>
            </a:pPr>
            <a:r>
              <a:rPr lang="en-US" sz="2400" dirty="0"/>
              <a:t>DATABASE MANAGEMENT SYSTEM(MySQL)</a:t>
            </a:r>
          </a:p>
          <a:p>
            <a:pPr marL="514350" indent="-514350" algn="l"/>
            <a:endParaRPr lang="en-US" sz="2400" dirty="0"/>
          </a:p>
          <a:p>
            <a:pPr marL="514350" indent="-514350" algn="l">
              <a:buFont typeface="Arial"/>
              <a:buChar char="•"/>
            </a:pPr>
            <a:r>
              <a:rPr lang="en-US" sz="2400" b="1" u="sng" dirty="0" err="1">
                <a:latin typeface="Arial Rounded MT Bold"/>
              </a:rPr>
              <a:t>NON-FUNCTIONAL</a:t>
            </a:r>
            <a:r>
              <a:rPr lang="en-US" sz="2400" b="1" u="sng" dirty="0">
                <a:latin typeface="Arial Rounded MT Bold"/>
              </a:rPr>
              <a:t> REQUIREMENTS </a:t>
            </a:r>
            <a:r>
              <a:rPr lang="en-US" sz="2400" dirty="0">
                <a:latin typeface="Arial Rounded MT Bold"/>
              </a:rPr>
              <a:t>-</a:t>
            </a:r>
          </a:p>
          <a:p>
            <a:pPr marL="971550" lvl="1" indent="-514350" algn="l">
              <a:buFont typeface="+mj-lt"/>
              <a:buAutoNum type="romanLcPeriod"/>
            </a:pPr>
            <a:r>
              <a:rPr lang="en-US" sz="2400" dirty="0"/>
              <a:t>SECURITY</a:t>
            </a:r>
          </a:p>
          <a:p>
            <a:pPr marL="971550" lvl="1" indent="-514350" algn="l">
              <a:buFont typeface="+mj-lt"/>
              <a:buAutoNum type="romanLcPeriod"/>
            </a:pPr>
            <a:r>
              <a:rPr lang="en-US" sz="2400" dirty="0"/>
              <a:t>PORTABILITY</a:t>
            </a:r>
          </a:p>
          <a:p>
            <a:pPr marL="971550" lvl="1" indent="-514350" algn="l">
              <a:buFont typeface="+mj-lt"/>
              <a:buAutoNum type="romanLcPeriod"/>
            </a:pPr>
            <a:r>
              <a:rPr lang="en-US" sz="2400" dirty="0"/>
              <a:t>MAINTAINABLE</a:t>
            </a:r>
          </a:p>
          <a:p>
            <a:pPr marL="971550" lvl="1" indent="-514350" algn="l">
              <a:buFont typeface="+mj-lt"/>
              <a:buAutoNum type="romanLcPeriod"/>
            </a:pPr>
            <a:r>
              <a:rPr lang="en-US" sz="2400" dirty="0"/>
              <a:t>RELIABILITY</a:t>
            </a:r>
          </a:p>
          <a:p>
            <a:pPr marL="971550" lvl="1" indent="-514350" algn="l">
              <a:buFont typeface="+mj-lt"/>
              <a:buAutoNum type="romanLcPeriod"/>
            </a:pPr>
            <a:r>
              <a:rPr lang="en-US" sz="2400" dirty="0"/>
              <a:t>AVAILABILITY</a:t>
            </a:r>
          </a:p>
          <a:p>
            <a:pPr marL="971550" lvl="1" indent="-514350" algn="l">
              <a:buFont typeface="+mj-lt"/>
              <a:buAutoNum type="romanLcPeriod"/>
            </a:pPr>
            <a:r>
              <a:rPr lang="en-US" sz="2400" dirty="0"/>
              <a:t>DATA INTEGRITY</a:t>
            </a:r>
          </a:p>
          <a:p>
            <a:pPr marL="514350" indent="-514350" algn="l"/>
            <a:endParaRPr lang="en-US" sz="2400" dirty="0"/>
          </a:p>
          <a:p>
            <a:pPr marL="514350" indent="-514350" algn="l"/>
            <a:endParaRPr lang="en-US" sz="2400" dirty="0"/>
          </a:p>
          <a:p>
            <a:pPr marL="514350" indent="-514350" algn="l"/>
            <a:endParaRPr lang="en-US" sz="2400" dirty="0"/>
          </a:p>
          <a:p>
            <a:pPr marL="514350" indent="-514350" algn="l"/>
            <a:endParaRPr lang="en-US" sz="2400" dirty="0"/>
          </a:p>
        </p:txBody>
      </p:sp>
      <p:sp>
        <p:nvSpPr>
          <p:cNvPr id="5" name="Slide Number Placeholder 1"/>
          <p:cNvSpPr>
            <a:spLocks noGrp="1"/>
          </p:cNvSpPr>
          <p:nvPr>
            <p:ph type="sldNum" sz="quarter" idx="12"/>
          </p:nvPr>
        </p:nvSpPr>
        <p:spPr>
          <a:xfrm>
            <a:off x="4277832" y="6556248"/>
            <a:ext cx="588335" cy="228600"/>
          </a:xfrm>
        </p:spPr>
        <p:txBody>
          <a:bodyPr vert="horz" rtlCol="0"/>
          <a:lstStyle/>
          <a:p>
            <a:pPr algn="ctr"/>
            <a:fld id="{4C48A7CF-412E-4BE7-BA71-A495F6A38B3A}" type="slidenum">
              <a:rPr sz="1600" b="1">
                <a:solidFill>
                  <a:schemeClr val="tx1"/>
                </a:solidFill>
              </a:rPr>
              <a:pPr algn="ctr"/>
              <a:t>11</a:t>
            </a:fld>
            <a:endParaRPr lang="en-US" sz="16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down)">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down)">
                                      <p:cBhvr>
                                        <p:cTn id="24" dur="500"/>
                                        <p:tgtEl>
                                          <p:spTgt spid="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wipe(down)">
                                      <p:cBhvr>
                                        <p:cTn id="29" dur="500"/>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wipe(down)">
                                      <p:cBhvr>
                                        <p:cTn id="34" dur="5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wipe(down)">
                                      <p:cBhvr>
                                        <p:cTn id="39" dur="500"/>
                                        <p:tgtEl>
                                          <p:spTgt spid="4">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1000"/>
                                        <p:tgtEl>
                                          <p:spTgt spid="4">
                                            <p:txEl>
                                              <p:pRg st="7" end="7"/>
                                            </p:txEl>
                                          </p:spTgt>
                                        </p:tgtEl>
                                      </p:cBhvr>
                                    </p:animEffect>
                                    <p:anim calcmode="lin" valueType="num">
                                      <p:cBhvr>
                                        <p:cTn id="4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animEffect transition="in" filter="wipe(down)">
                                      <p:cBhvr>
                                        <p:cTn id="51" dur="500"/>
                                        <p:tgtEl>
                                          <p:spTgt spid="4">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animEffect transition="in" filter="wipe(down)">
                                      <p:cBhvr>
                                        <p:cTn id="56" dur="500"/>
                                        <p:tgtEl>
                                          <p:spTgt spid="4">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4">
                                            <p:txEl>
                                              <p:pRg st="10" end="10"/>
                                            </p:txEl>
                                          </p:spTgt>
                                        </p:tgtEl>
                                        <p:attrNameLst>
                                          <p:attrName>style.visibility</p:attrName>
                                        </p:attrNameLst>
                                      </p:cBhvr>
                                      <p:to>
                                        <p:strVal val="visible"/>
                                      </p:to>
                                    </p:set>
                                    <p:animEffect transition="in" filter="wipe(down)">
                                      <p:cBhvr>
                                        <p:cTn id="61" dur="500"/>
                                        <p:tgtEl>
                                          <p:spTgt spid="4">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4">
                                            <p:txEl>
                                              <p:pRg st="11" end="11"/>
                                            </p:txEl>
                                          </p:spTgt>
                                        </p:tgtEl>
                                        <p:attrNameLst>
                                          <p:attrName>style.visibility</p:attrName>
                                        </p:attrNameLst>
                                      </p:cBhvr>
                                      <p:to>
                                        <p:strVal val="visible"/>
                                      </p:to>
                                    </p:set>
                                    <p:animEffect transition="in" filter="wipe(down)">
                                      <p:cBhvr>
                                        <p:cTn id="66" dur="500"/>
                                        <p:tgtEl>
                                          <p:spTgt spid="4">
                                            <p:txEl>
                                              <p:pRg st="11" end="1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4">
                                            <p:txEl>
                                              <p:pRg st="12" end="12"/>
                                            </p:txEl>
                                          </p:spTgt>
                                        </p:tgtEl>
                                        <p:attrNameLst>
                                          <p:attrName>style.visibility</p:attrName>
                                        </p:attrNameLst>
                                      </p:cBhvr>
                                      <p:to>
                                        <p:strVal val="visible"/>
                                      </p:to>
                                    </p:set>
                                    <p:animEffect transition="in" filter="wipe(down)">
                                      <p:cBhvr>
                                        <p:cTn id="71" dur="500"/>
                                        <p:tgtEl>
                                          <p:spTgt spid="4">
                                            <p:txEl>
                                              <p:pRg st="12" end="1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4">
                                            <p:txEl>
                                              <p:pRg st="13" end="13"/>
                                            </p:txEl>
                                          </p:spTgt>
                                        </p:tgtEl>
                                        <p:attrNameLst>
                                          <p:attrName>style.visibility</p:attrName>
                                        </p:attrNameLst>
                                      </p:cBhvr>
                                      <p:to>
                                        <p:strVal val="visible"/>
                                      </p:to>
                                    </p:set>
                                    <p:animEffect transition="in" filter="wipe(down)">
                                      <p:cBhvr>
                                        <p:cTn id="76"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name="slide13">
    <p:spTree>
      <p:nvGrpSpPr>
        <p:cNvPr id="1" name=""/>
        <p:cNvGrpSpPr/>
        <p:nvPr/>
      </p:nvGrpSpPr>
      <p:grpSpPr>
        <a:xfrm>
          <a:off x="0" y="0"/>
          <a:ext cx="0" cy="0"/>
          <a:chOff x="0" y="0"/>
          <a:chExt cx="0" cy="0"/>
        </a:xfrm>
      </p:grpSpPr>
      <p:sp>
        <p:nvSpPr>
          <p:cNvPr id="2" name="TextBox 2"/>
          <p:cNvSpPr txBox="1"/>
          <p:nvPr/>
        </p:nvSpPr>
        <p:spPr>
          <a:xfrm>
            <a:off x="152400" y="73830"/>
            <a:ext cx="8839200" cy="1188720"/>
          </a:xfrm>
          <a:prstGeom prst="rect">
            <a:avLst/>
          </a:prstGeom>
          <a:noFill/>
        </p:spPr>
        <p:txBody>
          <a:bodyPr vert="horz" wrap="square" rtlCol="0">
            <a:spAutoFit/>
          </a:bodyPr>
          <a:lstStyle/>
          <a:p>
            <a:endParaRPr/>
          </a:p>
          <a:p>
            <a:pPr marL="285750" indent="-285750">
              <a:buFont typeface="Arial"/>
              <a:buChar char="•"/>
            </a:pPr>
            <a:endParaRPr/>
          </a:p>
          <a:p>
            <a:pPr lvl="1"/>
            <a:endParaRPr lang="en-US" sz="2400" dirty="0"/>
          </a:p>
        </p:txBody>
      </p:sp>
      <p:sp>
        <p:nvSpPr>
          <p:cNvPr id="3" name="Slide Number Placeholder 1"/>
          <p:cNvSpPr>
            <a:spLocks noGrp="1"/>
          </p:cNvSpPr>
          <p:nvPr>
            <p:ph type="sldNum" sz="quarter" idx="12"/>
          </p:nvPr>
        </p:nvSpPr>
        <p:spPr>
          <a:xfrm>
            <a:off x="4277832" y="6556248"/>
            <a:ext cx="588335" cy="228600"/>
          </a:xfrm>
        </p:spPr>
        <p:txBody>
          <a:bodyPr vert="horz" rtlCol="0"/>
          <a:lstStyle/>
          <a:p>
            <a:pPr algn="ctr"/>
            <a:fld id="{C64511C0-BC37-42F0-9A3A-51A51FB38917}" type="slidenum">
              <a:rPr sz="1600" b="1">
                <a:solidFill>
                  <a:schemeClr val="tx1"/>
                </a:solidFill>
              </a:rPr>
              <a:pPr algn="ctr"/>
              <a:t>12</a:t>
            </a:fld>
            <a:endParaRPr lang="en-US" sz="1600" b="1" dirty="0">
              <a:solidFill>
                <a:schemeClr val="tx1"/>
              </a:solidFill>
            </a:endParaRPr>
          </a:p>
        </p:txBody>
      </p:sp>
      <p:sp>
        <p:nvSpPr>
          <p:cNvPr id="4" name="Rectangle 4"/>
          <p:cNvSpPr/>
          <p:nvPr/>
        </p:nvSpPr>
        <p:spPr>
          <a:xfrm>
            <a:off x="1054050" y="258495"/>
            <a:ext cx="7035900" cy="830997"/>
          </a:xfrm>
          <a:prstGeom prst="rect">
            <a:avLst/>
          </a:prstGeom>
        </p:spPr>
        <p:txBody>
          <a:bodyPr vert="horz" wrap="none" rtlCol="0">
            <a:spAutoFit/>
          </a:bodyPr>
          <a:lstStyle/>
          <a:p>
            <a:pPr algn="ctr"/>
            <a:r>
              <a:rPr lang="en-US" sz="4800" b="1" dirty="0">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Berlin Sans FB Demi"/>
              </a:rPr>
              <a:t>Functional Requirements</a:t>
            </a:r>
          </a:p>
        </p:txBody>
      </p:sp>
      <p:sp>
        <p:nvSpPr>
          <p:cNvPr id="5" name="TextBox 4"/>
          <p:cNvSpPr txBox="1"/>
          <p:nvPr/>
        </p:nvSpPr>
        <p:spPr>
          <a:xfrm>
            <a:off x="2176027" y="4602645"/>
            <a:ext cx="5662879" cy="582930"/>
          </a:xfrm>
          <a:prstGeom prst="homePlate">
            <a:avLst/>
          </a:prstGeom>
          <a:gradFill rotWithShape="1">
            <a:gsLst>
              <a:gs pos="0">
                <a:schemeClr val="accent2">
                  <a:tint val="100000"/>
                  <a:satMod val="130000"/>
                </a:schemeClr>
              </a:gs>
              <a:gs pos="50000">
                <a:schemeClr val="accent2">
                  <a:tint val="75000"/>
                  <a:satMod val="130000"/>
                </a:schemeClr>
              </a:gs>
              <a:gs pos="100000">
                <a:schemeClr val="accent2">
                  <a:tint val="50000"/>
                  <a:satMod val="130000"/>
                </a:schemeClr>
              </a:gs>
            </a:gsLst>
            <a:lin ang="5400000" scaled="0"/>
          </a:gradFill>
          <a:ln w="9525" cap="flat">
            <a:noFill/>
            <a:prstDash val="solid"/>
            <a:round/>
          </a:ln>
          <a:effectLst>
            <a:reflection stA="52000" endA="300" endPos="35000" dir="5400000" sy="-100000" algn="bl" rotWithShape="0"/>
          </a:effectLst>
        </p:spPr>
        <p:txBody>
          <a:bodyPr vert="horz" lIns="95250" tIns="47625" rIns="95250" bIns="47625" rtlCol="0" anchor="ctr">
            <a:spAutoFit/>
          </a:bodyPr>
          <a:lstStyle/>
          <a:p>
            <a:pPr algn="ctr">
              <a:defRPr lang="en-US" sz="1400" dirty="0"/>
            </a:pPr>
            <a:r>
              <a:rPr lang="en-US" sz="3200" cap="none" dirty="0">
                <a:solidFill>
                  <a:schemeClr val="tx1"/>
                </a:solidFill>
                <a:latin typeface="Averia Serif Libre"/>
              </a:rPr>
              <a:t>Feedback</a:t>
            </a:r>
          </a:p>
        </p:txBody>
      </p:sp>
      <p:sp>
        <p:nvSpPr>
          <p:cNvPr id="6" name="TextBox 5"/>
          <p:cNvSpPr txBox="1"/>
          <p:nvPr/>
        </p:nvSpPr>
        <p:spPr>
          <a:xfrm>
            <a:off x="2192356" y="2154843"/>
            <a:ext cx="5662879" cy="582930"/>
          </a:xfrm>
          <a:prstGeom prst="homePlate">
            <a:avLst/>
          </a:prstGeom>
          <a:gradFill rotWithShape="1">
            <a:gsLst>
              <a:gs pos="0">
                <a:schemeClr val="accent2">
                  <a:tint val="100000"/>
                  <a:satMod val="130000"/>
                </a:schemeClr>
              </a:gs>
              <a:gs pos="50000">
                <a:schemeClr val="accent2">
                  <a:tint val="75000"/>
                  <a:satMod val="130000"/>
                </a:schemeClr>
              </a:gs>
              <a:gs pos="100000">
                <a:schemeClr val="accent2">
                  <a:tint val="50000"/>
                  <a:satMod val="130000"/>
                </a:schemeClr>
              </a:gs>
            </a:gsLst>
            <a:lin ang="5400000" scaled="0"/>
          </a:gradFill>
          <a:ln w="9525" cap="flat">
            <a:noFill/>
            <a:prstDash val="solid"/>
            <a:round/>
          </a:ln>
          <a:effectLst>
            <a:reflection stA="52000" endA="300" endPos="35000" dir="5400000" sy="-100000" algn="bl" rotWithShape="0"/>
          </a:effectLst>
        </p:spPr>
        <p:txBody>
          <a:bodyPr vert="horz" lIns="95250" tIns="47625" rIns="95250" bIns="47625" rtlCol="0" anchor="ctr">
            <a:spAutoFit/>
          </a:bodyPr>
          <a:lstStyle/>
          <a:p>
            <a:pPr algn="ctr">
              <a:defRPr lang="en-US" sz="1400" dirty="0"/>
            </a:pPr>
            <a:r>
              <a:rPr lang="en-US" sz="3200" cap="none" dirty="0">
                <a:solidFill>
                  <a:schemeClr val="tx1"/>
                </a:solidFill>
                <a:latin typeface="Averia Serif Libre"/>
              </a:rPr>
              <a:t>View Complaint Status</a:t>
            </a:r>
          </a:p>
        </p:txBody>
      </p:sp>
      <p:sp>
        <p:nvSpPr>
          <p:cNvPr id="7" name="TextBox 6"/>
          <p:cNvSpPr txBox="1"/>
          <p:nvPr/>
        </p:nvSpPr>
        <p:spPr>
          <a:xfrm>
            <a:off x="2222675" y="5345595"/>
            <a:ext cx="5649742" cy="582930"/>
          </a:xfrm>
          <a:prstGeom prst="homePlate">
            <a:avLst/>
          </a:prstGeom>
          <a:gradFill rotWithShape="1">
            <a:gsLst>
              <a:gs pos="0">
                <a:schemeClr val="accent2">
                  <a:tint val="100000"/>
                  <a:satMod val="130000"/>
                </a:schemeClr>
              </a:gs>
              <a:gs pos="50000">
                <a:schemeClr val="accent2">
                  <a:tint val="75000"/>
                  <a:satMod val="130000"/>
                </a:schemeClr>
              </a:gs>
              <a:gs pos="100000">
                <a:schemeClr val="accent2">
                  <a:tint val="50000"/>
                  <a:satMod val="130000"/>
                </a:schemeClr>
              </a:gs>
            </a:gsLst>
            <a:lin ang="5400000" scaled="0"/>
          </a:gradFill>
          <a:ln w="9525" cap="flat">
            <a:noFill/>
            <a:prstDash val="solid"/>
            <a:round/>
          </a:ln>
          <a:effectLst>
            <a:reflection stA="52000" endA="300" endPos="35000" dir="5400000" sy="-100000" algn="bl" rotWithShape="0"/>
          </a:effectLst>
        </p:spPr>
        <p:txBody>
          <a:bodyPr vert="horz" lIns="95250" tIns="47625" rIns="95250" bIns="47625" rtlCol="0" anchor="ctr">
            <a:spAutoFit/>
          </a:bodyPr>
          <a:lstStyle/>
          <a:p>
            <a:pPr algn="ctr">
              <a:defRPr lang="en-US" sz="1400" dirty="0"/>
            </a:pPr>
            <a:r>
              <a:rPr lang="en-US" sz="3200" cap="none" dirty="0">
                <a:solidFill>
                  <a:schemeClr val="tx1"/>
                </a:solidFill>
                <a:latin typeface="Averia Serif Libre"/>
              </a:rPr>
              <a:t>Change Password</a:t>
            </a:r>
          </a:p>
        </p:txBody>
      </p:sp>
      <p:sp>
        <p:nvSpPr>
          <p:cNvPr id="8" name="TextBox 7"/>
          <p:cNvSpPr txBox="1"/>
          <p:nvPr/>
        </p:nvSpPr>
        <p:spPr>
          <a:xfrm>
            <a:off x="2196488" y="2988463"/>
            <a:ext cx="5678365" cy="582930"/>
          </a:xfrm>
          <a:prstGeom prst="homePlate">
            <a:avLst/>
          </a:prstGeom>
          <a:gradFill rotWithShape="1">
            <a:gsLst>
              <a:gs pos="0">
                <a:schemeClr val="accent2">
                  <a:tint val="100000"/>
                  <a:satMod val="130000"/>
                </a:schemeClr>
              </a:gs>
              <a:gs pos="50000">
                <a:schemeClr val="accent2">
                  <a:tint val="75000"/>
                  <a:satMod val="130000"/>
                </a:schemeClr>
              </a:gs>
              <a:gs pos="100000">
                <a:schemeClr val="accent2">
                  <a:tint val="50000"/>
                  <a:satMod val="130000"/>
                </a:schemeClr>
              </a:gs>
            </a:gsLst>
            <a:lin ang="5400000" scaled="0"/>
          </a:gradFill>
          <a:ln w="9525" cap="flat">
            <a:noFill/>
            <a:prstDash val="solid"/>
            <a:round/>
          </a:ln>
          <a:effectLst>
            <a:reflection stA="52000" endA="300" endPos="35000" dir="5400000" sy="-100000" algn="bl" rotWithShape="0"/>
          </a:effectLst>
        </p:spPr>
        <p:txBody>
          <a:bodyPr vert="horz" lIns="95250" tIns="47625" rIns="95250" bIns="47625" rtlCol="0" anchor="ctr">
            <a:spAutoFit/>
          </a:bodyPr>
          <a:lstStyle/>
          <a:p>
            <a:pPr algn="ctr">
              <a:defRPr lang="en-US" sz="1400" dirty="0"/>
            </a:pPr>
            <a:r>
              <a:rPr lang="en-US" sz="3200" cap="none" dirty="0">
                <a:solidFill>
                  <a:schemeClr val="tx1"/>
                </a:solidFill>
                <a:latin typeface="Averia Serif Libre"/>
              </a:rPr>
              <a:t>Mark  Resolved</a:t>
            </a:r>
          </a:p>
        </p:txBody>
      </p:sp>
      <p:sp>
        <p:nvSpPr>
          <p:cNvPr id="9" name="TextBox 8"/>
          <p:cNvSpPr txBox="1"/>
          <p:nvPr/>
        </p:nvSpPr>
        <p:spPr>
          <a:xfrm>
            <a:off x="2208363" y="3834254"/>
            <a:ext cx="5678365" cy="582930"/>
          </a:xfrm>
          <a:prstGeom prst="homePlate">
            <a:avLst/>
          </a:prstGeom>
          <a:gradFill rotWithShape="1">
            <a:gsLst>
              <a:gs pos="0">
                <a:schemeClr val="accent2">
                  <a:tint val="100000"/>
                  <a:satMod val="130000"/>
                </a:schemeClr>
              </a:gs>
              <a:gs pos="50000">
                <a:schemeClr val="accent2">
                  <a:tint val="75000"/>
                  <a:satMod val="130000"/>
                </a:schemeClr>
              </a:gs>
              <a:gs pos="100000">
                <a:schemeClr val="accent2">
                  <a:tint val="50000"/>
                  <a:satMod val="130000"/>
                </a:schemeClr>
              </a:gs>
            </a:gsLst>
            <a:lin ang="5400000" scaled="0"/>
          </a:gradFill>
          <a:ln w="9525" cap="flat">
            <a:noFill/>
            <a:prstDash val="solid"/>
            <a:round/>
          </a:ln>
          <a:effectLst>
            <a:reflection stA="52000" endA="300" endPos="35000" dir="5400000" sy="-100000" algn="bl" rotWithShape="0"/>
          </a:effectLst>
        </p:spPr>
        <p:txBody>
          <a:bodyPr vert="horz" lIns="95250" tIns="47625" rIns="95250" bIns="47625" rtlCol="0" anchor="ctr">
            <a:spAutoFit/>
          </a:bodyPr>
          <a:lstStyle/>
          <a:p>
            <a:pPr algn="ctr">
              <a:defRPr lang="en-US" sz="1400" dirty="0"/>
            </a:pPr>
            <a:r>
              <a:rPr lang="en-US" sz="3200" cap="none" dirty="0">
                <a:solidFill>
                  <a:schemeClr val="tx1"/>
                </a:solidFill>
                <a:latin typeface="Averia Serif Libre"/>
              </a:rPr>
              <a:t>View Resolved Complaints</a:t>
            </a:r>
          </a:p>
        </p:txBody>
      </p:sp>
      <p:sp>
        <p:nvSpPr>
          <p:cNvPr id="10" name="TextBox 9"/>
          <p:cNvSpPr txBox="1"/>
          <p:nvPr/>
        </p:nvSpPr>
        <p:spPr>
          <a:xfrm>
            <a:off x="2209444" y="1304644"/>
            <a:ext cx="5652454" cy="582930"/>
          </a:xfrm>
          <a:prstGeom prst="homePlate">
            <a:avLst/>
          </a:prstGeom>
          <a:gradFill rotWithShape="1">
            <a:gsLst>
              <a:gs pos="0">
                <a:schemeClr val="accent2">
                  <a:tint val="100000"/>
                  <a:satMod val="130000"/>
                </a:schemeClr>
              </a:gs>
              <a:gs pos="50000">
                <a:schemeClr val="accent2">
                  <a:tint val="75000"/>
                  <a:satMod val="130000"/>
                </a:schemeClr>
              </a:gs>
              <a:gs pos="100000">
                <a:schemeClr val="accent2">
                  <a:tint val="50000"/>
                  <a:satMod val="130000"/>
                </a:schemeClr>
              </a:gs>
            </a:gsLst>
            <a:lin ang="5400000" scaled="0"/>
          </a:gradFill>
          <a:ln w="9525" cap="flat">
            <a:noFill/>
            <a:prstDash val="solid"/>
            <a:round/>
          </a:ln>
          <a:effectLst>
            <a:reflection stA="52000" endA="300" endPos="35000" dir="5400000" sy="-100000" algn="bl" rotWithShape="0"/>
          </a:effectLst>
        </p:spPr>
        <p:txBody>
          <a:bodyPr vert="horz" lIns="95250" tIns="47625" rIns="95250" bIns="47625" rtlCol="0" anchor="ctr">
            <a:spAutoFit/>
          </a:bodyPr>
          <a:lstStyle/>
          <a:p>
            <a:pPr algn="ctr">
              <a:defRPr lang="en-US" sz="1400" dirty="0"/>
            </a:pPr>
            <a:r>
              <a:rPr lang="en-US" sz="3200" i="0" u="none" strike="noStrike" cap="none" dirty="0">
                <a:solidFill>
                  <a:schemeClr val="tx1"/>
                </a:solidFill>
                <a:latin typeface="Averia Serif Libre"/>
              </a:rPr>
              <a:t>Register complaint</a:t>
            </a:r>
          </a:p>
        </p:txBody>
      </p:sp>
      <p:sp>
        <p:nvSpPr>
          <p:cNvPr id="11" name="Rectangle 10"/>
          <p:cNvSpPr/>
          <p:nvPr/>
        </p:nvSpPr>
        <p:spPr>
          <a:xfrm>
            <a:off x="1257272" y="1283597"/>
            <a:ext cx="587258" cy="4634380"/>
          </a:xfrm>
          <a:prstGeom prst="rect">
            <a:avLst/>
          </a:prstGeom>
          <a:gradFill rotWithShape="1">
            <a:gsLst>
              <a:gs pos="0">
                <a:schemeClr val="accent2">
                  <a:tint val="100000"/>
                  <a:satMod val="130000"/>
                </a:schemeClr>
              </a:gs>
              <a:gs pos="50000">
                <a:schemeClr val="accent2">
                  <a:tint val="75000"/>
                  <a:satMod val="130000"/>
                </a:schemeClr>
              </a:gs>
              <a:gs pos="100000">
                <a:schemeClr val="accent2">
                  <a:tint val="50000"/>
                  <a:satMod val="130000"/>
                </a:schemeClr>
              </a:gs>
            </a:gsLst>
            <a:path path="circle">
              <a:fillToRect l="50000" t="50000"/>
            </a:path>
            <a:tileRect/>
          </a:gradFill>
          <a:ln w="9525" cap="flat">
            <a:solidFill>
              <a:srgbClr val="862A4A"/>
            </a:solidFill>
            <a:prstDash val="solid"/>
            <a:miter lim="800000"/>
          </a:ln>
          <a:effectLst/>
        </p:spPr>
        <p:style>
          <a:lnRef idx="2">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r>
              <a:rPr lang="en-US" sz="3200" b="1" dirty="0">
                <a:solidFill>
                  <a:srgbClr val="000000"/>
                </a:solidFill>
                <a:latin typeface="+mn-lt"/>
              </a:rPr>
              <a:t>S</a:t>
            </a:r>
          </a:p>
          <a:p>
            <a:pPr algn="ctr"/>
            <a:r>
              <a:rPr lang="en-US" sz="3200" b="1" dirty="0">
                <a:solidFill>
                  <a:srgbClr val="000000"/>
                </a:solidFill>
                <a:latin typeface="+mn-lt"/>
              </a:rPr>
              <a:t>T</a:t>
            </a:r>
          </a:p>
          <a:p>
            <a:pPr algn="ctr"/>
            <a:r>
              <a:rPr lang="en-US" sz="3200" b="1" dirty="0">
                <a:solidFill>
                  <a:srgbClr val="000000"/>
                </a:solidFill>
                <a:latin typeface="+mn-lt"/>
              </a:rPr>
              <a:t>U</a:t>
            </a:r>
          </a:p>
          <a:p>
            <a:pPr algn="ctr"/>
            <a:r>
              <a:rPr lang="en-US" sz="3200" b="1" dirty="0">
                <a:solidFill>
                  <a:srgbClr val="000000"/>
                </a:solidFill>
                <a:latin typeface="+mn-lt"/>
              </a:rPr>
              <a:t>D</a:t>
            </a:r>
          </a:p>
          <a:p>
            <a:pPr algn="ctr"/>
            <a:r>
              <a:rPr lang="en-US" sz="3200" b="1" dirty="0">
                <a:solidFill>
                  <a:srgbClr val="000000"/>
                </a:solidFill>
                <a:latin typeface="+mn-lt"/>
              </a:rPr>
              <a:t>E</a:t>
            </a:r>
          </a:p>
          <a:p>
            <a:pPr algn="ctr"/>
            <a:r>
              <a:rPr lang="en-US" sz="3200" b="1" dirty="0">
                <a:solidFill>
                  <a:srgbClr val="000000"/>
                </a:solidFill>
                <a:latin typeface="+mn-lt"/>
              </a:rPr>
              <a:t>N</a:t>
            </a:r>
          </a:p>
          <a:p>
            <a:pPr algn="ctr"/>
            <a:r>
              <a:rPr lang="en-US" sz="3200" b="1" dirty="0">
                <a:solidFill>
                  <a:srgbClr val="000000"/>
                </a:solidFill>
                <a:latin typeface="+mn-lt"/>
              </a:rPr>
              <a:t>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8"/>
                                        </p:tgtEl>
                                        <p:attrNameLst>
                                          <p:attrName>ppt_y</p:attrName>
                                        </p:attrNameLst>
                                      </p:cBhvr>
                                      <p:tavLst>
                                        <p:tav tm="0">
                                          <p:val>
                                            <p:strVal val="#ppt_y"/>
                                          </p:val>
                                        </p:tav>
                                        <p:tav tm="100000">
                                          <p:val>
                                            <p:strVal val="#ppt_y"/>
                                          </p:val>
                                        </p:tav>
                                      </p:tavLst>
                                    </p:anim>
                                    <p:anim calcmode="lin" valueType="num">
                                      <p:cBhvr>
                                        <p:cTn id="3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41" presetClass="entr" presetSubtype="0" fill="hold" grpId="0" nodeType="clickEffect">
                                  <p:stCondLst>
                                    <p:cond delay="0"/>
                                  </p:stCondLst>
                                  <p:iterate type="lt">
                                    <p:tmPct val="10000"/>
                                  </p:iterate>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9"/>
                                        </p:tgtEl>
                                        <p:attrNameLst>
                                          <p:attrName>ppt_y</p:attrName>
                                        </p:attrNameLst>
                                      </p:cBhvr>
                                      <p:tavLst>
                                        <p:tav tm="0">
                                          <p:val>
                                            <p:strVal val="#ppt_y"/>
                                          </p:val>
                                        </p:tav>
                                        <p:tav tm="100000">
                                          <p:val>
                                            <p:strVal val="#ppt_y"/>
                                          </p:val>
                                        </p:tav>
                                      </p:tavLst>
                                    </p:anim>
                                    <p:anim calcmode="lin" valueType="num">
                                      <p:cBhvr>
                                        <p:cTn id="4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41" presetClass="entr" presetSubtype="0" fill="hold" grpId="0" nodeType="clickEffect">
                                  <p:stCondLst>
                                    <p:cond delay="0"/>
                                  </p:stCondLst>
                                  <p:iterate type="lt">
                                    <p:tmPct val="10000"/>
                                  </p:iterate>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5"/>
                                        </p:tgtEl>
                                        <p:attrNameLst>
                                          <p:attrName>ppt_y</p:attrName>
                                        </p:attrNameLst>
                                      </p:cBhvr>
                                      <p:tavLst>
                                        <p:tav tm="0">
                                          <p:val>
                                            <p:strVal val="#ppt_y"/>
                                          </p:val>
                                        </p:tav>
                                        <p:tav tm="100000">
                                          <p:val>
                                            <p:strVal val="#ppt_y"/>
                                          </p:val>
                                        </p:tav>
                                      </p:tavLst>
                                    </p:anim>
                                    <p:anim calcmode="lin" valueType="num">
                                      <p:cBhvr>
                                        <p:cTn id="5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41" presetClass="entr" presetSubtype="0" fill="hold" grpId="0" nodeType="clickEffect">
                                  <p:stCondLst>
                                    <p:cond delay="0"/>
                                  </p:stCondLst>
                                  <p:iterate type="lt">
                                    <p:tmPct val="10000"/>
                                  </p:iterate>
                                  <p:childTnLst>
                                    <p:set>
                                      <p:cBhvr>
                                        <p:cTn id="63" dur="1" fill="hold">
                                          <p:stCondLst>
                                            <p:cond delay="0"/>
                                          </p:stCondLst>
                                        </p:cTn>
                                        <p:tgtEl>
                                          <p:spTgt spid="7"/>
                                        </p:tgtEl>
                                        <p:attrNameLst>
                                          <p:attrName>style.visibility</p:attrName>
                                        </p:attrNameLst>
                                      </p:cBhvr>
                                      <p:to>
                                        <p:strVal val="visible"/>
                                      </p:to>
                                    </p:set>
                                    <p:anim calcmode="lin" valueType="num">
                                      <p:cBhvr>
                                        <p:cTn id="64"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7"/>
                                        </p:tgtEl>
                                        <p:attrNameLst>
                                          <p:attrName>ppt_y</p:attrName>
                                        </p:attrNameLst>
                                      </p:cBhvr>
                                      <p:tavLst>
                                        <p:tav tm="0">
                                          <p:val>
                                            <p:strVal val="#ppt_y"/>
                                          </p:val>
                                        </p:tav>
                                        <p:tav tm="100000">
                                          <p:val>
                                            <p:strVal val="#ppt_y"/>
                                          </p:val>
                                        </p:tav>
                                      </p:tavLst>
                                    </p:anim>
                                    <p:anim calcmode="lin" valueType="num">
                                      <p:cBhvr>
                                        <p:cTn id="66"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name="slide16">
    <p:spTree>
      <p:nvGrpSpPr>
        <p:cNvPr id="1" name=""/>
        <p:cNvGrpSpPr/>
        <p:nvPr/>
      </p:nvGrpSpPr>
      <p:grpSpPr>
        <a:xfrm>
          <a:off x="0" y="0"/>
          <a:ext cx="0" cy="0"/>
          <a:chOff x="0" y="0"/>
          <a:chExt cx="0" cy="0"/>
        </a:xfrm>
      </p:grpSpPr>
      <p:sp>
        <p:nvSpPr>
          <p:cNvPr id="2" name="TextBox 2"/>
          <p:cNvSpPr txBox="1"/>
          <p:nvPr/>
        </p:nvSpPr>
        <p:spPr>
          <a:xfrm>
            <a:off x="304800" y="1524000"/>
            <a:ext cx="8458200" cy="369332"/>
          </a:xfrm>
          <a:prstGeom prst="rect">
            <a:avLst/>
          </a:prstGeom>
          <a:noFill/>
        </p:spPr>
        <p:txBody>
          <a:bodyPr vert="horz" wrap="square" rtlCol="0">
            <a:spAutoFit/>
          </a:bodyPr>
          <a:lstStyle/>
          <a:p>
            <a:r>
              <a:rPr lang="en-US" dirty="0"/>
              <a:t> </a:t>
            </a:r>
          </a:p>
        </p:txBody>
      </p:sp>
      <p:sp>
        <p:nvSpPr>
          <p:cNvPr id="3" name="Slide Number Placeholder 1"/>
          <p:cNvSpPr>
            <a:spLocks noGrp="1"/>
          </p:cNvSpPr>
          <p:nvPr>
            <p:ph type="sldNum" sz="quarter" idx="12"/>
          </p:nvPr>
        </p:nvSpPr>
        <p:spPr>
          <a:xfrm>
            <a:off x="4533900" y="6617918"/>
            <a:ext cx="588335" cy="228600"/>
          </a:xfrm>
        </p:spPr>
        <p:txBody>
          <a:bodyPr vert="horz" rtlCol="0"/>
          <a:lstStyle/>
          <a:p>
            <a:pPr algn="ctr"/>
            <a:fld id="{B280AEE2-E028-46C7-9F46-53FE36A6CDEC}" type="slidenum">
              <a:rPr sz="1600">
                <a:ln w="12700">
                  <a:solidFill>
                    <a:schemeClr val="tx1"/>
                  </a:solidFill>
                </a:ln>
              </a:rPr>
              <a:pPr algn="ctr"/>
              <a:t>13</a:t>
            </a:fld>
            <a:endParaRPr lang="en-US" sz="1600" dirty="0">
              <a:ln w="12700">
                <a:solidFill>
                  <a:schemeClr val="tx1"/>
                </a:solidFill>
              </a:ln>
            </a:endParaRPr>
          </a:p>
        </p:txBody>
      </p:sp>
      <p:sp>
        <p:nvSpPr>
          <p:cNvPr id="10" name="Rectangle 9"/>
          <p:cNvSpPr/>
          <p:nvPr/>
        </p:nvSpPr>
        <p:spPr>
          <a:xfrm>
            <a:off x="827818" y="152400"/>
            <a:ext cx="7035900" cy="830997"/>
          </a:xfrm>
          <a:prstGeom prst="rect">
            <a:avLst/>
          </a:prstGeom>
        </p:spPr>
        <p:txBody>
          <a:bodyPr vert="horz" wrap="none" rtlCol="0">
            <a:spAutoFit/>
          </a:bodyPr>
          <a:lstStyle/>
          <a:p>
            <a:pPr algn="ctr"/>
            <a:r>
              <a:rPr lang="en-US" sz="4800" b="1" dirty="0">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Berlin Sans FB Demi"/>
              </a:rPr>
              <a:t>Functional Requirements</a:t>
            </a:r>
          </a:p>
        </p:txBody>
      </p:sp>
      <p:sp>
        <p:nvSpPr>
          <p:cNvPr id="4" name="Rectangle 3"/>
          <p:cNvSpPr/>
          <p:nvPr/>
        </p:nvSpPr>
        <p:spPr>
          <a:xfrm>
            <a:off x="1290716" y="1310031"/>
            <a:ext cx="587258" cy="4634380"/>
          </a:xfrm>
          <a:prstGeom prst="rect">
            <a:avLst/>
          </a:prstGeom>
          <a:gradFill rotWithShape="1">
            <a:gsLst>
              <a:gs pos="0">
                <a:srgbClr val="00B9FC">
                  <a:tint val="100000"/>
                  <a:satMod val="130000"/>
                </a:srgbClr>
              </a:gs>
              <a:gs pos="50000">
                <a:srgbClr val="00B9FC">
                  <a:tint val="75000"/>
                  <a:satMod val="130000"/>
                </a:srgbClr>
              </a:gs>
              <a:gs pos="100000">
                <a:srgbClr val="96E3FF">
                  <a:tint val="50000"/>
                  <a:satMod val="130000"/>
                </a:srgbClr>
              </a:gs>
            </a:gsLst>
            <a:path path="circle">
              <a:fillToRect l="50000" t="50000"/>
            </a:path>
            <a:tileRect/>
          </a:gradFill>
          <a:ln w="9525" cap="flat">
            <a:solidFill>
              <a:srgbClr val="00B0F0"/>
            </a:solidFill>
            <a:prstDash val="solid"/>
            <a:round/>
          </a:ln>
          <a:effectLst/>
        </p:spPr>
        <p:style>
          <a:lnRef idx="2">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r>
              <a:rPr lang="en-US" sz="3600" b="1" dirty="0">
                <a:solidFill>
                  <a:srgbClr val="000000"/>
                </a:solidFill>
                <a:latin typeface="+mn-lt"/>
              </a:rPr>
              <a:t>A</a:t>
            </a:r>
          </a:p>
          <a:p>
            <a:pPr algn="ctr"/>
            <a:r>
              <a:rPr lang="en-US" sz="3600" b="1" dirty="0">
                <a:solidFill>
                  <a:srgbClr val="000000"/>
                </a:solidFill>
                <a:latin typeface="+mn-lt"/>
              </a:rPr>
              <a:t>D</a:t>
            </a:r>
          </a:p>
          <a:p>
            <a:pPr algn="ctr"/>
            <a:r>
              <a:rPr lang="en-US" sz="3600" b="1" dirty="0">
                <a:solidFill>
                  <a:srgbClr val="000000"/>
                </a:solidFill>
                <a:latin typeface="+mn-lt"/>
              </a:rPr>
              <a:t>M</a:t>
            </a:r>
          </a:p>
          <a:p>
            <a:pPr algn="ctr"/>
            <a:r>
              <a:rPr lang="en-US" sz="3600" b="1" dirty="0">
                <a:solidFill>
                  <a:srgbClr val="000000"/>
                </a:solidFill>
                <a:latin typeface="+mn-lt"/>
              </a:rPr>
              <a:t>I</a:t>
            </a:r>
          </a:p>
          <a:p>
            <a:pPr algn="ctr"/>
            <a:r>
              <a:rPr lang="en-US" sz="3600" b="1" dirty="0">
                <a:solidFill>
                  <a:srgbClr val="000000"/>
                </a:solidFill>
                <a:latin typeface="+mn-lt"/>
              </a:rPr>
              <a:t>N</a:t>
            </a:r>
          </a:p>
        </p:txBody>
      </p:sp>
      <p:sp>
        <p:nvSpPr>
          <p:cNvPr id="5" name="TextBox 4"/>
          <p:cNvSpPr txBox="1"/>
          <p:nvPr/>
        </p:nvSpPr>
        <p:spPr>
          <a:xfrm>
            <a:off x="2089003" y="1330552"/>
            <a:ext cx="5652454" cy="582930"/>
          </a:xfrm>
          <a:prstGeom prst="homePlate">
            <a:avLst/>
          </a:prstGeom>
          <a:gradFill rotWithShape="1">
            <a:gsLst>
              <a:gs pos="0">
                <a:srgbClr val="00B9FC">
                  <a:tint val="100000"/>
                  <a:satMod val="130000"/>
                </a:srgbClr>
              </a:gs>
              <a:gs pos="50000">
                <a:srgbClr val="00B9FC">
                  <a:tint val="75000"/>
                  <a:satMod val="130000"/>
                </a:srgbClr>
              </a:gs>
              <a:gs pos="100000">
                <a:srgbClr val="96E3FF">
                  <a:tint val="50000"/>
                  <a:satMod val="130000"/>
                </a:srgbClr>
              </a:gs>
            </a:gsLst>
            <a:lin ang="5400000" scaled="0"/>
          </a:gradFill>
          <a:ln w="9525" cap="flat">
            <a:noFill/>
            <a:prstDash val="solid"/>
            <a:miter lim="800000"/>
          </a:ln>
        </p:spPr>
        <p:txBody>
          <a:bodyPr vert="horz" lIns="95250" tIns="47625" rIns="95250" bIns="47625" rtlCol="0" anchor="ctr">
            <a:spAutoFit/>
          </a:bodyPr>
          <a:lstStyle/>
          <a:p>
            <a:pPr algn="ctr">
              <a:defRPr lang="en-US" sz="1400" dirty="0"/>
            </a:pPr>
            <a:r>
              <a:rPr lang="en-US" sz="3200" i="0" u="none" strike="noStrike" cap="none" dirty="0">
                <a:solidFill>
                  <a:schemeClr val="tx1"/>
                </a:solidFill>
                <a:latin typeface="Averia Serif Libre"/>
              </a:rPr>
              <a:t>Assign complaint</a:t>
            </a:r>
          </a:p>
        </p:txBody>
      </p:sp>
      <p:sp>
        <p:nvSpPr>
          <p:cNvPr id="6" name="TextBox 5"/>
          <p:cNvSpPr txBox="1"/>
          <p:nvPr/>
        </p:nvSpPr>
        <p:spPr>
          <a:xfrm>
            <a:off x="2089003" y="2038279"/>
            <a:ext cx="5652454" cy="582930"/>
          </a:xfrm>
          <a:prstGeom prst="homePlate">
            <a:avLst/>
          </a:prstGeom>
          <a:gradFill rotWithShape="1">
            <a:gsLst>
              <a:gs pos="0">
                <a:srgbClr val="00B9FC">
                  <a:tint val="100000"/>
                  <a:satMod val="130000"/>
                </a:srgbClr>
              </a:gs>
              <a:gs pos="50000">
                <a:srgbClr val="00B9FC">
                  <a:tint val="75000"/>
                  <a:satMod val="130000"/>
                </a:srgbClr>
              </a:gs>
              <a:gs pos="100000">
                <a:srgbClr val="96E3FF">
                  <a:tint val="50000"/>
                  <a:satMod val="130000"/>
                </a:srgbClr>
              </a:gs>
            </a:gsLst>
            <a:lin ang="5400000" scaled="0"/>
          </a:gradFill>
          <a:ln w="9525" cap="flat">
            <a:noFill/>
            <a:prstDash val="solid"/>
            <a:miter lim="800000"/>
          </a:ln>
        </p:spPr>
        <p:txBody>
          <a:bodyPr vert="horz" lIns="95250" tIns="47625" rIns="95250" bIns="47625" rtlCol="0" anchor="ctr">
            <a:spAutoFit/>
          </a:bodyPr>
          <a:lstStyle/>
          <a:p>
            <a:pPr algn="ctr">
              <a:defRPr lang="en-US" sz="1400" dirty="0"/>
            </a:pPr>
            <a:r>
              <a:rPr lang="en-US" sz="3200" i="0" u="none" strike="noStrike" cap="none" dirty="0">
                <a:solidFill>
                  <a:schemeClr val="tx1"/>
                </a:solidFill>
                <a:latin typeface="Averia Serif Libre"/>
              </a:rPr>
              <a:t>Search complaint</a:t>
            </a:r>
          </a:p>
        </p:txBody>
      </p:sp>
      <p:sp>
        <p:nvSpPr>
          <p:cNvPr id="7" name="TextBox 6"/>
          <p:cNvSpPr txBox="1"/>
          <p:nvPr/>
        </p:nvSpPr>
        <p:spPr>
          <a:xfrm>
            <a:off x="2089003" y="2816713"/>
            <a:ext cx="5652454" cy="582930"/>
          </a:xfrm>
          <a:prstGeom prst="homePlate">
            <a:avLst/>
          </a:prstGeom>
          <a:gradFill rotWithShape="1">
            <a:gsLst>
              <a:gs pos="0">
                <a:srgbClr val="00B9FC">
                  <a:tint val="100000"/>
                  <a:satMod val="130000"/>
                </a:srgbClr>
              </a:gs>
              <a:gs pos="50000">
                <a:srgbClr val="00B9FC">
                  <a:tint val="75000"/>
                  <a:satMod val="130000"/>
                </a:srgbClr>
              </a:gs>
              <a:gs pos="100000">
                <a:srgbClr val="96E3FF">
                  <a:tint val="50000"/>
                  <a:satMod val="130000"/>
                </a:srgbClr>
              </a:gs>
            </a:gsLst>
            <a:lin ang="5400000" scaled="0"/>
          </a:gradFill>
          <a:ln w="9525" cap="flat">
            <a:noFill/>
            <a:prstDash val="solid"/>
            <a:miter lim="800000"/>
          </a:ln>
        </p:spPr>
        <p:txBody>
          <a:bodyPr vert="horz" lIns="95250" tIns="47625" rIns="95250" bIns="47625" rtlCol="0" anchor="ctr">
            <a:spAutoFit/>
          </a:bodyPr>
          <a:lstStyle/>
          <a:p>
            <a:pPr algn="ctr">
              <a:defRPr lang="en-US" sz="1400" dirty="0"/>
            </a:pPr>
            <a:r>
              <a:rPr lang="en-US" sz="3200" i="0" u="none" strike="noStrike" cap="none" dirty="0">
                <a:solidFill>
                  <a:schemeClr val="tx1"/>
                </a:solidFill>
                <a:latin typeface="Averia Serif Libre"/>
              </a:rPr>
              <a:t>View complaint status</a:t>
            </a:r>
          </a:p>
        </p:txBody>
      </p:sp>
      <p:sp>
        <p:nvSpPr>
          <p:cNvPr id="8" name="TextBox 7"/>
          <p:cNvSpPr txBox="1"/>
          <p:nvPr/>
        </p:nvSpPr>
        <p:spPr>
          <a:xfrm>
            <a:off x="2124629" y="3612625"/>
            <a:ext cx="5652454" cy="582930"/>
          </a:xfrm>
          <a:prstGeom prst="homePlate">
            <a:avLst/>
          </a:prstGeom>
          <a:gradFill rotWithShape="1">
            <a:gsLst>
              <a:gs pos="0">
                <a:srgbClr val="00B9FC">
                  <a:tint val="100000"/>
                  <a:satMod val="130000"/>
                </a:srgbClr>
              </a:gs>
              <a:gs pos="50000">
                <a:srgbClr val="00B9FC">
                  <a:tint val="75000"/>
                  <a:satMod val="130000"/>
                </a:srgbClr>
              </a:gs>
              <a:gs pos="100000">
                <a:srgbClr val="96E3FF">
                  <a:tint val="50000"/>
                  <a:satMod val="130000"/>
                </a:srgbClr>
              </a:gs>
            </a:gsLst>
            <a:lin ang="5400000" scaled="0"/>
          </a:gradFill>
          <a:ln w="9525" cap="flat">
            <a:noFill/>
            <a:prstDash val="solid"/>
            <a:miter lim="800000"/>
          </a:ln>
        </p:spPr>
        <p:txBody>
          <a:bodyPr vert="horz" lIns="95250" tIns="47625" rIns="95250" bIns="47625" rtlCol="0" anchor="ctr">
            <a:spAutoFit/>
          </a:bodyPr>
          <a:lstStyle/>
          <a:p>
            <a:pPr algn="ctr">
              <a:defRPr lang="en-US" sz="1400" dirty="0"/>
            </a:pPr>
            <a:r>
              <a:rPr lang="en-US" sz="3200" i="0" u="none" strike="noStrike" cap="none" dirty="0">
                <a:solidFill>
                  <a:schemeClr val="tx1"/>
                </a:solidFill>
                <a:latin typeface="Averia Serif Libre"/>
              </a:rPr>
              <a:t>Update student database</a:t>
            </a:r>
          </a:p>
        </p:txBody>
      </p:sp>
      <p:sp>
        <p:nvSpPr>
          <p:cNvPr id="9" name="TextBox 8"/>
          <p:cNvSpPr txBox="1"/>
          <p:nvPr/>
        </p:nvSpPr>
        <p:spPr>
          <a:xfrm>
            <a:off x="2124629" y="4332782"/>
            <a:ext cx="5652454" cy="582930"/>
          </a:xfrm>
          <a:prstGeom prst="homePlate">
            <a:avLst/>
          </a:prstGeom>
          <a:gradFill rotWithShape="1">
            <a:gsLst>
              <a:gs pos="0">
                <a:srgbClr val="00B9FC">
                  <a:tint val="100000"/>
                  <a:satMod val="130000"/>
                </a:srgbClr>
              </a:gs>
              <a:gs pos="50000">
                <a:srgbClr val="00B9FC">
                  <a:tint val="75000"/>
                  <a:satMod val="130000"/>
                </a:srgbClr>
              </a:gs>
              <a:gs pos="100000">
                <a:srgbClr val="96E3FF">
                  <a:tint val="50000"/>
                  <a:satMod val="130000"/>
                </a:srgbClr>
              </a:gs>
            </a:gsLst>
            <a:lin ang="5400000" scaled="0"/>
          </a:gradFill>
          <a:ln w="9525" cap="flat">
            <a:noFill/>
            <a:prstDash val="solid"/>
            <a:miter lim="800000"/>
          </a:ln>
        </p:spPr>
        <p:txBody>
          <a:bodyPr vert="horz" lIns="95250" tIns="47625" rIns="95250" bIns="47625" rtlCol="0" anchor="ctr">
            <a:spAutoFit/>
          </a:bodyPr>
          <a:lstStyle/>
          <a:p>
            <a:pPr algn="ctr">
              <a:defRPr lang="en-US" sz="1400" dirty="0"/>
            </a:pPr>
            <a:r>
              <a:rPr lang="en-US" sz="3200" i="0" u="none" strike="noStrike" cap="none" dirty="0">
                <a:solidFill>
                  <a:schemeClr val="tx1"/>
                </a:solidFill>
                <a:latin typeface="Averia Serif Libre"/>
              </a:rPr>
              <a:t>Update worker database</a:t>
            </a:r>
          </a:p>
        </p:txBody>
      </p:sp>
      <p:sp>
        <p:nvSpPr>
          <p:cNvPr id="11" name="TextBox 10"/>
          <p:cNvSpPr txBox="1"/>
          <p:nvPr/>
        </p:nvSpPr>
        <p:spPr>
          <a:xfrm>
            <a:off x="2089003" y="5114854"/>
            <a:ext cx="5652454" cy="582930"/>
          </a:xfrm>
          <a:prstGeom prst="homePlate">
            <a:avLst/>
          </a:prstGeom>
          <a:gradFill rotWithShape="1">
            <a:gsLst>
              <a:gs pos="0">
                <a:srgbClr val="00B9FC">
                  <a:tint val="100000"/>
                  <a:satMod val="130000"/>
                </a:srgbClr>
              </a:gs>
              <a:gs pos="50000">
                <a:srgbClr val="00B9FC">
                  <a:tint val="75000"/>
                  <a:satMod val="130000"/>
                </a:srgbClr>
              </a:gs>
              <a:gs pos="100000">
                <a:srgbClr val="96E3FF">
                  <a:tint val="50000"/>
                  <a:satMod val="130000"/>
                </a:srgbClr>
              </a:gs>
            </a:gsLst>
            <a:lin ang="5400000" scaled="0"/>
          </a:gradFill>
          <a:ln w="9525" cap="flat">
            <a:noFill/>
            <a:prstDash val="solid"/>
            <a:miter lim="800000"/>
          </a:ln>
        </p:spPr>
        <p:txBody>
          <a:bodyPr vert="horz" lIns="95250" tIns="47625" rIns="95250" bIns="47625" rtlCol="0" anchor="ctr">
            <a:spAutoFit/>
          </a:bodyPr>
          <a:lstStyle/>
          <a:p>
            <a:pPr algn="ctr">
              <a:defRPr lang="en-US" sz="1400" dirty="0"/>
            </a:pPr>
            <a:r>
              <a:rPr lang="en-US" sz="3200" i="0" u="none" strike="noStrike" cap="none" dirty="0">
                <a:solidFill>
                  <a:schemeClr val="tx1"/>
                </a:solidFill>
                <a:latin typeface="Averia Serif Libre"/>
              </a:rPr>
              <a:t>Redirect the info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 calcmode="lin" valueType="num">
                                      <p:cBhvr>
                                        <p:cTn id="3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7"/>
                                        </p:tgtEl>
                                        <p:attrNameLst>
                                          <p:attrName>ppt_y</p:attrName>
                                        </p:attrNameLst>
                                      </p:cBhvr>
                                      <p:tavLst>
                                        <p:tav tm="0">
                                          <p:val>
                                            <p:strVal val="#ppt_y"/>
                                          </p:val>
                                        </p:tav>
                                        <p:tav tm="100000">
                                          <p:val>
                                            <p:strVal val="#ppt_y"/>
                                          </p:val>
                                        </p:tav>
                                      </p:tavLst>
                                    </p:anim>
                                    <p:anim calcmode="lin" valueType="num">
                                      <p:cBhvr>
                                        <p:cTn id="3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41" presetClass="entr" presetSubtype="0" fill="hold" grpId="0" nodeType="clickEffect">
                                  <p:stCondLst>
                                    <p:cond delay="0"/>
                                  </p:stCondLst>
                                  <p:iterate type="lt">
                                    <p:tmPct val="10000"/>
                                  </p:iterate>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8"/>
                                        </p:tgtEl>
                                        <p:attrNameLst>
                                          <p:attrName>ppt_y</p:attrName>
                                        </p:attrNameLst>
                                      </p:cBhvr>
                                      <p:tavLst>
                                        <p:tav tm="0">
                                          <p:val>
                                            <p:strVal val="#ppt_y"/>
                                          </p:val>
                                        </p:tav>
                                        <p:tav tm="100000">
                                          <p:val>
                                            <p:strVal val="#ppt_y"/>
                                          </p:val>
                                        </p:tav>
                                      </p:tavLst>
                                    </p:anim>
                                    <p:anim calcmode="lin" valueType="num">
                                      <p:cBhvr>
                                        <p:cTn id="48"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41" presetClass="entr" presetSubtype="0" fill="hold" grpId="0" nodeType="clickEffect">
                                  <p:stCondLst>
                                    <p:cond delay="0"/>
                                  </p:stCondLst>
                                  <p:iterate type="lt">
                                    <p:tmPct val="10000"/>
                                  </p:iterate>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9"/>
                                        </p:tgtEl>
                                        <p:attrNameLst>
                                          <p:attrName>ppt_y</p:attrName>
                                        </p:attrNameLst>
                                      </p:cBhvr>
                                      <p:tavLst>
                                        <p:tav tm="0">
                                          <p:val>
                                            <p:strVal val="#ppt_y"/>
                                          </p:val>
                                        </p:tav>
                                        <p:tav tm="100000">
                                          <p:val>
                                            <p:strVal val="#ppt_y"/>
                                          </p:val>
                                        </p:tav>
                                      </p:tavLst>
                                    </p:anim>
                                    <p:anim calcmode="lin" valueType="num">
                                      <p:cBhvr>
                                        <p:cTn id="5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41" presetClass="entr" presetSubtype="0" fill="hold" grpId="0" nodeType="clickEffect">
                                  <p:stCondLst>
                                    <p:cond delay="0"/>
                                  </p:stCondLst>
                                  <p:iterate type="lt">
                                    <p:tmPct val="10000"/>
                                  </p:iterate>
                                  <p:childTnLst>
                                    <p:set>
                                      <p:cBhvr>
                                        <p:cTn id="63" dur="1" fill="hold">
                                          <p:stCondLst>
                                            <p:cond delay="0"/>
                                          </p:stCondLst>
                                        </p:cTn>
                                        <p:tgtEl>
                                          <p:spTgt spid="11"/>
                                        </p:tgtEl>
                                        <p:attrNameLst>
                                          <p:attrName>style.visibility</p:attrName>
                                        </p:attrNameLst>
                                      </p:cBhvr>
                                      <p:to>
                                        <p:strVal val="visible"/>
                                      </p:to>
                                    </p:set>
                                    <p:anim calcmode="lin" valueType="num">
                                      <p:cBhvr>
                                        <p:cTn id="64"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11"/>
                                        </p:tgtEl>
                                        <p:attrNameLst>
                                          <p:attrName>ppt_y</p:attrName>
                                        </p:attrNameLst>
                                      </p:cBhvr>
                                      <p:tavLst>
                                        <p:tav tm="0">
                                          <p:val>
                                            <p:strVal val="#ppt_y"/>
                                          </p:val>
                                        </p:tav>
                                        <p:tav tm="100000">
                                          <p:val>
                                            <p:strVal val="#ppt_y"/>
                                          </p:val>
                                        </p:tav>
                                      </p:tavLst>
                                    </p:anim>
                                    <p:anim calcmode="lin" valueType="num">
                                      <p:cBhvr>
                                        <p:cTn id="66"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5" grpId="0" animBg="1"/>
      <p:bldP spid="6" grpId="0" animBg="1"/>
      <p:bldP spid="7" grpId="0" animBg="1"/>
      <p:bldP spid="8" grpId="0" animBg="1"/>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name="slide17">
    <p:spTree>
      <p:nvGrpSpPr>
        <p:cNvPr id="1" name=""/>
        <p:cNvGrpSpPr/>
        <p:nvPr/>
      </p:nvGrpSpPr>
      <p:grpSpPr>
        <a:xfrm>
          <a:off x="0" y="0"/>
          <a:ext cx="0" cy="0"/>
          <a:chOff x="0" y="0"/>
          <a:chExt cx="0" cy="0"/>
        </a:xfrm>
      </p:grpSpPr>
      <p:sp>
        <p:nvSpPr>
          <p:cNvPr id="2" name="TextBox 2"/>
          <p:cNvSpPr txBox="1"/>
          <p:nvPr/>
        </p:nvSpPr>
        <p:spPr>
          <a:xfrm>
            <a:off x="304800" y="1524000"/>
            <a:ext cx="8458200" cy="369332"/>
          </a:xfrm>
          <a:prstGeom prst="rect">
            <a:avLst/>
          </a:prstGeom>
          <a:noFill/>
        </p:spPr>
        <p:txBody>
          <a:bodyPr vert="horz" wrap="square" rtlCol="0">
            <a:spAutoFit/>
          </a:bodyPr>
          <a:lstStyle/>
          <a:p>
            <a:r>
              <a:rPr lang="en-US" dirty="0"/>
              <a:t> </a:t>
            </a:r>
          </a:p>
        </p:txBody>
      </p:sp>
      <p:sp>
        <p:nvSpPr>
          <p:cNvPr id="4" name="TextBox 3"/>
          <p:cNvSpPr txBox="1"/>
          <p:nvPr/>
        </p:nvSpPr>
        <p:spPr>
          <a:xfrm>
            <a:off x="304800" y="1524000"/>
            <a:ext cx="8458200" cy="369332"/>
          </a:xfrm>
          <a:prstGeom prst="rect">
            <a:avLst/>
          </a:prstGeom>
          <a:noFill/>
        </p:spPr>
        <p:txBody>
          <a:bodyPr vert="horz" wrap="square" rtlCol="0">
            <a:spAutoFit/>
          </a:bodyPr>
          <a:lstStyle/>
          <a:p>
            <a:r>
              <a:rPr lang="en-US" dirty="0"/>
              <a:t> </a:t>
            </a:r>
          </a:p>
        </p:txBody>
      </p:sp>
      <p:sp>
        <p:nvSpPr>
          <p:cNvPr id="5" name="TextBox 4"/>
          <p:cNvSpPr txBox="1">
            <a:spLocks noGrp="1"/>
          </p:cNvSpPr>
          <p:nvPr/>
        </p:nvSpPr>
        <p:spPr>
          <a:xfrm>
            <a:off x="4399600" y="6543284"/>
            <a:ext cx="588335" cy="228600"/>
          </a:xfrm>
          <a:prstGeom prst="rect">
            <a:avLst/>
          </a:prstGeom>
        </p:spPr>
        <p:txBody>
          <a:bodyPr vert="horz" rtlCol="0"/>
          <a:lstStyle/>
          <a:p>
            <a:pPr algn="ctr"/>
            <a:r>
              <a:rPr lang="en-US" dirty="0" smtClean="0">
                <a:ln>
                  <a:solidFill>
                    <a:schemeClr val="tx1"/>
                  </a:solidFill>
                </a:ln>
              </a:rPr>
              <a:t>14</a:t>
            </a:r>
            <a:endParaRPr lang="en-US" dirty="0">
              <a:ln>
                <a:solidFill>
                  <a:schemeClr val="tx1"/>
                </a:solidFill>
              </a:ln>
            </a:endParaRPr>
          </a:p>
        </p:txBody>
      </p:sp>
      <p:sp>
        <p:nvSpPr>
          <p:cNvPr id="6" name="Rectangle 5"/>
          <p:cNvSpPr/>
          <p:nvPr/>
        </p:nvSpPr>
        <p:spPr>
          <a:xfrm>
            <a:off x="1069254" y="1429228"/>
            <a:ext cx="587258" cy="4797932"/>
          </a:xfrm>
          <a:prstGeom prst="rect">
            <a:avLst/>
          </a:prstGeom>
          <a:gradFill rotWithShape="1">
            <a:gsLst>
              <a:gs pos="0">
                <a:srgbClr val="62BD00">
                  <a:tint val="100000"/>
                  <a:satMod val="130000"/>
                </a:srgbClr>
              </a:gs>
              <a:gs pos="50000">
                <a:srgbClr val="E5FFDC">
                  <a:tint val="75000"/>
                  <a:satMod val="130000"/>
                </a:srgbClr>
              </a:gs>
              <a:gs pos="100000">
                <a:srgbClr val="FFFFFE">
                  <a:tint val="50000"/>
                  <a:satMod val="130000"/>
                </a:srgbClr>
              </a:gs>
            </a:gsLst>
            <a:lin ang="0" scaled="0"/>
          </a:gradFill>
          <a:ln w="3175" cap="flat">
            <a:solidFill>
              <a:srgbClr val="92D050"/>
            </a:solidFill>
            <a:prstDash val="solid"/>
            <a:miter lim="800000"/>
          </a:ln>
          <a:effectLst/>
        </p:spPr>
        <p:style>
          <a:lnRef idx="2">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r>
              <a:rPr lang="en-US" sz="3600" b="1" dirty="0">
                <a:solidFill>
                  <a:srgbClr val="000000"/>
                </a:solidFill>
                <a:latin typeface="+mn-lt"/>
              </a:rPr>
              <a:t>W</a:t>
            </a:r>
          </a:p>
          <a:p>
            <a:pPr algn="ctr"/>
            <a:r>
              <a:rPr lang="en-US" sz="3600" b="1" dirty="0">
                <a:solidFill>
                  <a:srgbClr val="000000"/>
                </a:solidFill>
                <a:latin typeface="+mn-lt"/>
              </a:rPr>
              <a:t>RO</a:t>
            </a:r>
          </a:p>
          <a:p>
            <a:pPr algn="ctr"/>
            <a:r>
              <a:rPr lang="en-US" sz="3600" b="1" dirty="0">
                <a:solidFill>
                  <a:srgbClr val="000000"/>
                </a:solidFill>
                <a:latin typeface="+mn-lt"/>
              </a:rPr>
              <a:t>R</a:t>
            </a:r>
          </a:p>
          <a:p>
            <a:pPr algn="ctr"/>
            <a:r>
              <a:rPr lang="en-US" sz="3600" b="1" dirty="0">
                <a:solidFill>
                  <a:srgbClr val="000000"/>
                </a:solidFill>
                <a:latin typeface="+mn-lt"/>
              </a:rPr>
              <a:t>K</a:t>
            </a:r>
          </a:p>
          <a:p>
            <a:pPr algn="ctr"/>
            <a:r>
              <a:rPr lang="en-US" sz="3600" b="1" dirty="0">
                <a:solidFill>
                  <a:srgbClr val="000000"/>
                </a:solidFill>
                <a:latin typeface="+mn-lt"/>
              </a:rPr>
              <a:t>E</a:t>
            </a:r>
          </a:p>
          <a:p>
            <a:pPr algn="ctr"/>
            <a:r>
              <a:rPr lang="en-US" sz="3600" b="1" dirty="0">
                <a:solidFill>
                  <a:srgbClr val="000000"/>
                </a:solidFill>
                <a:latin typeface="+mn-lt"/>
              </a:rPr>
              <a:t>R</a:t>
            </a:r>
          </a:p>
        </p:txBody>
      </p:sp>
      <p:sp>
        <p:nvSpPr>
          <p:cNvPr id="7" name="TextBox 6"/>
          <p:cNvSpPr txBox="1"/>
          <p:nvPr/>
        </p:nvSpPr>
        <p:spPr>
          <a:xfrm>
            <a:off x="1867541" y="1429228"/>
            <a:ext cx="5652454" cy="1173398"/>
          </a:xfrm>
          <a:prstGeom prst="homePlate">
            <a:avLst/>
          </a:prstGeom>
          <a:gradFill flip="none" rotWithShape="1">
            <a:gsLst>
              <a:gs pos="100000">
                <a:srgbClr val="92D050">
                  <a:lumMod val="20000"/>
                  <a:lumOff val="40000"/>
                </a:srgbClr>
              </a:gs>
              <a:gs pos="75000">
                <a:srgbClr val="92D050">
                  <a:lumMod val="20000"/>
                  <a:lumOff val="40000"/>
                </a:srgbClr>
              </a:gs>
              <a:gs pos="0">
                <a:srgbClr val="92D050">
                  <a:lumMod val="20000"/>
                  <a:lumOff val="70000"/>
                </a:srgbClr>
              </a:gs>
            </a:gsLst>
            <a:lin ang="16200000" scaled="1"/>
            <a:tileRect/>
          </a:gradFill>
          <a:ln w="9525" cap="flat">
            <a:noFill/>
            <a:prstDash val="solid"/>
            <a:miter lim="800000"/>
          </a:ln>
        </p:spPr>
        <p:txBody>
          <a:bodyPr vert="horz" lIns="95250" tIns="47625" rIns="95250" bIns="47625" rtlCol="0" anchor="ctr">
            <a:spAutoFit/>
          </a:bodyPr>
          <a:lstStyle/>
          <a:p>
            <a:pPr algn="ctr">
              <a:defRPr lang="en-US" sz="1400" dirty="0"/>
            </a:pPr>
            <a:endParaRPr dirty="0"/>
          </a:p>
          <a:p>
            <a:pPr algn="ctr">
              <a:defRPr lang="en-US" sz="1400" dirty="0"/>
            </a:pPr>
            <a:r>
              <a:rPr lang="en-US" sz="3200" i="0" u="none" strike="noStrike" cap="none" dirty="0">
                <a:solidFill>
                  <a:schemeClr val="tx1"/>
                </a:solidFill>
                <a:latin typeface="Averia Serif Libre"/>
              </a:rPr>
              <a:t>Assign complaint</a:t>
            </a:r>
          </a:p>
          <a:p>
            <a:pPr algn="ctr">
              <a:defRPr lang="en-US" sz="1400" dirty="0"/>
            </a:pPr>
            <a:endParaRPr lang="en-US" sz="2400" i="0" u="none" strike="noStrike" cap="none" dirty="0">
              <a:solidFill>
                <a:schemeClr val="tx1"/>
              </a:solidFill>
              <a:latin typeface="Averia Serif Libre"/>
            </a:endParaRPr>
          </a:p>
        </p:txBody>
      </p:sp>
      <p:sp>
        <p:nvSpPr>
          <p:cNvPr id="8" name="TextBox 7"/>
          <p:cNvSpPr txBox="1"/>
          <p:nvPr/>
        </p:nvSpPr>
        <p:spPr>
          <a:xfrm>
            <a:off x="1867541" y="3154214"/>
            <a:ext cx="5652454" cy="1234953"/>
          </a:xfrm>
          <a:prstGeom prst="homePlate">
            <a:avLst/>
          </a:prstGeom>
          <a:gradFill rotWithShape="1">
            <a:gsLst>
              <a:gs pos="100000">
                <a:srgbClr val="92D050">
                  <a:lumMod val="20000"/>
                  <a:lumOff val="40000"/>
                </a:srgbClr>
              </a:gs>
              <a:gs pos="75000">
                <a:srgbClr val="92D050">
                  <a:lumMod val="20000"/>
                  <a:lumOff val="40000"/>
                </a:srgbClr>
              </a:gs>
              <a:gs pos="0">
                <a:srgbClr val="92D050">
                  <a:lumMod val="20000"/>
                  <a:lumOff val="70000"/>
                </a:srgbClr>
              </a:gs>
            </a:gsLst>
            <a:lin ang="16200000" scaled="0"/>
          </a:gradFill>
          <a:ln w="9525" cap="flat">
            <a:noFill/>
            <a:prstDash val="solid"/>
            <a:miter lim="800000"/>
          </a:ln>
        </p:spPr>
        <p:txBody>
          <a:bodyPr vert="horz" lIns="95250" tIns="47625" rIns="95250" bIns="47625" rtlCol="0" anchor="ctr">
            <a:spAutoFit/>
          </a:bodyPr>
          <a:lstStyle/>
          <a:p>
            <a:pPr algn="ctr">
              <a:defRPr lang="en-US" sz="1400" dirty="0"/>
            </a:pPr>
            <a:endParaRPr dirty="0"/>
          </a:p>
          <a:p>
            <a:pPr algn="ctr">
              <a:defRPr lang="en-US" sz="1400" dirty="0"/>
            </a:pPr>
            <a:r>
              <a:rPr lang="en-US" sz="3200" i="0" u="none" strike="noStrike" cap="none" dirty="0">
                <a:solidFill>
                  <a:schemeClr val="tx1"/>
                </a:solidFill>
                <a:latin typeface="Averia Serif Libre"/>
              </a:rPr>
              <a:t>Search complaint</a:t>
            </a:r>
          </a:p>
          <a:p>
            <a:pPr algn="ctr">
              <a:defRPr lang="en-US" sz="1400" dirty="0"/>
            </a:pPr>
            <a:endParaRPr lang="en-US" sz="2800" i="0" u="none" strike="noStrike" cap="none" dirty="0">
              <a:solidFill>
                <a:schemeClr val="tx1"/>
              </a:solidFill>
              <a:latin typeface="Averia Serif Libre"/>
            </a:endParaRPr>
          </a:p>
        </p:txBody>
      </p:sp>
      <p:sp>
        <p:nvSpPr>
          <p:cNvPr id="9" name="TextBox 8"/>
          <p:cNvSpPr txBox="1"/>
          <p:nvPr/>
        </p:nvSpPr>
        <p:spPr>
          <a:xfrm>
            <a:off x="1867541" y="4992207"/>
            <a:ext cx="5652454" cy="1234953"/>
          </a:xfrm>
          <a:prstGeom prst="homePlate">
            <a:avLst/>
          </a:prstGeom>
          <a:gradFill rotWithShape="1">
            <a:gsLst>
              <a:gs pos="100000">
                <a:srgbClr val="85CA3B">
                  <a:lumMod val="20000"/>
                  <a:lumOff val="40000"/>
                </a:srgbClr>
              </a:gs>
              <a:gs pos="75000">
                <a:srgbClr val="85CA3B">
                  <a:lumMod val="20000"/>
                  <a:lumOff val="40000"/>
                </a:srgbClr>
              </a:gs>
              <a:gs pos="0">
                <a:srgbClr val="85CA3B">
                  <a:lumMod val="20000"/>
                  <a:lumOff val="70000"/>
                </a:srgbClr>
              </a:gs>
            </a:gsLst>
            <a:lin ang="16200000" scaled="0"/>
          </a:gradFill>
          <a:ln w="9525" cap="flat">
            <a:noFill/>
            <a:prstDash val="solid"/>
            <a:miter lim="800000"/>
          </a:ln>
        </p:spPr>
        <p:txBody>
          <a:bodyPr vert="horz" lIns="95250" tIns="47625" rIns="95250" bIns="47625" rtlCol="0" anchor="ctr">
            <a:spAutoFit/>
          </a:bodyPr>
          <a:lstStyle/>
          <a:p>
            <a:pPr algn="ctr">
              <a:defRPr lang="en-US" sz="1400" dirty="0"/>
            </a:pPr>
            <a:endParaRPr dirty="0"/>
          </a:p>
          <a:p>
            <a:pPr algn="ctr">
              <a:defRPr lang="en-US" sz="1400" dirty="0"/>
            </a:pPr>
            <a:r>
              <a:rPr lang="en-US" sz="3200" i="0" u="none" strike="noStrike" cap="none" dirty="0">
                <a:solidFill>
                  <a:schemeClr val="tx1"/>
                </a:solidFill>
                <a:latin typeface="Averia Serif Libre"/>
              </a:rPr>
              <a:t>View complaint status</a:t>
            </a:r>
          </a:p>
          <a:p>
            <a:pPr algn="ctr">
              <a:defRPr lang="en-US" sz="1400" dirty="0"/>
            </a:pPr>
            <a:endParaRPr lang="en-US" sz="2800" i="0" u="none" strike="noStrike" cap="none" dirty="0">
              <a:solidFill>
                <a:schemeClr val="tx1"/>
              </a:solidFill>
              <a:latin typeface="Averia Serif Libre"/>
            </a:endParaRPr>
          </a:p>
        </p:txBody>
      </p:sp>
      <p:sp>
        <p:nvSpPr>
          <p:cNvPr id="10" name="Rectangle 9"/>
          <p:cNvSpPr/>
          <p:nvPr/>
        </p:nvSpPr>
        <p:spPr>
          <a:xfrm>
            <a:off x="1015950" y="304800"/>
            <a:ext cx="7035900" cy="830997"/>
          </a:xfrm>
          <a:prstGeom prst="rect">
            <a:avLst/>
          </a:prstGeom>
        </p:spPr>
        <p:txBody>
          <a:bodyPr vert="horz" wrap="none" rtlCol="0">
            <a:spAutoFit/>
          </a:bodyPr>
          <a:lstStyle/>
          <a:p>
            <a:pPr algn="ctr"/>
            <a:r>
              <a:rPr lang="en-US" sz="4800" b="1" dirty="0">
                <a:ln w="1905"/>
                <a:gradFill rotWithShape="1">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scaled="0"/>
                </a:gradFill>
                <a:latin typeface="Berlin Sans FB Demi"/>
              </a:rPr>
              <a:t>Functional 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1" presetClass="entr" presetSubtype="0" fill="hold" grpId="0" nodeType="click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8"/>
                                        </p:tgtEl>
                                        <p:attrNameLst>
                                          <p:attrName>ppt_y</p:attrName>
                                        </p:attrNameLst>
                                      </p:cBhvr>
                                      <p:tavLst>
                                        <p:tav tm="0">
                                          <p:val>
                                            <p:strVal val="#ppt_y"/>
                                          </p:val>
                                        </p:tav>
                                        <p:tav tm="100000">
                                          <p:val>
                                            <p:strVal val="#ppt_y"/>
                                          </p:val>
                                        </p:tav>
                                      </p:tavLst>
                                    </p:anim>
                                    <p:anim calcmode="lin" valueType="num">
                                      <p:cBhvr>
                                        <p:cTn id="30"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9"/>
                                        </p:tgtEl>
                                        <p:attrNameLst>
                                          <p:attrName>ppt_y</p:attrName>
                                        </p:attrNameLst>
                                      </p:cBhvr>
                                      <p:tavLst>
                                        <p:tav tm="0">
                                          <p:val>
                                            <p:strVal val="#ppt_y"/>
                                          </p:val>
                                        </p:tav>
                                        <p:tav tm="100000">
                                          <p:val>
                                            <p:strVal val="#ppt_y"/>
                                          </p:val>
                                        </p:tav>
                                      </p:tavLst>
                                    </p:anim>
                                    <p:anim calcmode="lin" valueType="num">
                                      <p:cBhvr>
                                        <p:cTn id="3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z="1800" b="1" smtClean="0">
                <a:solidFill>
                  <a:schemeClr val="tx1"/>
                </a:solidFill>
              </a:rPr>
              <a:t>15</a:t>
            </a:fld>
            <a:endParaRPr lang="en-US" sz="1800" b="1" dirty="0">
              <a:solidFill>
                <a:schemeClr val="tx1"/>
              </a:solidFill>
            </a:endParaRPr>
          </a:p>
        </p:txBody>
      </p:sp>
      <p:sp>
        <p:nvSpPr>
          <p:cNvPr id="6" name="TextBox 5"/>
          <p:cNvSpPr txBox="1"/>
          <p:nvPr/>
        </p:nvSpPr>
        <p:spPr>
          <a:xfrm>
            <a:off x="1143000" y="457200"/>
            <a:ext cx="6934200"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latin typeface="Bahnschrift" pitchFamily="34" charset="0"/>
              </a:rPr>
              <a:t>     ENTITY RELATIONSHIP DIAGRAM</a:t>
            </a:r>
            <a:endParaRPr lang="en-US" sz="3200" b="1" dirty="0">
              <a:effectLst>
                <a:outerShdw blurRad="38100" dist="38100" dir="2700000" algn="tl">
                  <a:srgbClr val="000000">
                    <a:alpha val="43137"/>
                  </a:srgbClr>
                </a:outerShdw>
              </a:effectLst>
              <a:latin typeface="Bahnschrift" pitchFamily="34" charset="0"/>
            </a:endParaRPr>
          </a:p>
        </p:txBody>
      </p:sp>
      <p:grpSp>
        <p:nvGrpSpPr>
          <p:cNvPr id="40" name="Group 39"/>
          <p:cNvGrpSpPr/>
          <p:nvPr/>
        </p:nvGrpSpPr>
        <p:grpSpPr>
          <a:xfrm>
            <a:off x="609600" y="1352900"/>
            <a:ext cx="7505178" cy="4723402"/>
            <a:chOff x="609600" y="1352900"/>
            <a:chExt cx="7505178" cy="4723402"/>
          </a:xfrm>
        </p:grpSpPr>
        <p:grpSp>
          <p:nvGrpSpPr>
            <p:cNvPr id="16" name="Group 15"/>
            <p:cNvGrpSpPr/>
            <p:nvPr/>
          </p:nvGrpSpPr>
          <p:grpSpPr>
            <a:xfrm>
              <a:off x="3482496" y="3216580"/>
              <a:ext cx="1905000" cy="838200"/>
              <a:chOff x="3581400" y="2590800"/>
              <a:chExt cx="1905000" cy="838200"/>
            </a:xfrm>
            <a:solidFill>
              <a:schemeClr val="accent2">
                <a:lumMod val="40000"/>
                <a:lumOff val="60000"/>
              </a:schemeClr>
            </a:solidFill>
          </p:grpSpPr>
          <p:sp>
            <p:nvSpPr>
              <p:cNvPr id="5" name="Rectangle 4"/>
              <p:cNvSpPr/>
              <p:nvPr/>
            </p:nvSpPr>
            <p:spPr>
              <a:xfrm>
                <a:off x="3581400" y="2590800"/>
                <a:ext cx="190500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48100" y="2825234"/>
                <a:ext cx="1371600" cy="400110"/>
              </a:xfrm>
              <a:prstGeom prst="rect">
                <a:avLst/>
              </a:prstGeom>
              <a:grpFill/>
              <a:ln>
                <a:noFill/>
              </a:ln>
            </p:spPr>
            <p:txBody>
              <a:bodyPr wrap="square" rtlCol="0">
                <a:spAutoFit/>
              </a:bodyPr>
              <a:lstStyle/>
              <a:p>
                <a:r>
                  <a:rPr lang="en-US" sz="2000" b="1" dirty="0" smtClean="0">
                    <a:effectLst>
                      <a:outerShdw blurRad="38100" dist="38100" dir="2700000" algn="tl">
                        <a:srgbClr val="000000">
                          <a:alpha val="43137"/>
                        </a:srgbClr>
                      </a:outerShdw>
                    </a:effectLst>
                  </a:rPr>
                  <a:t>STUDENT</a:t>
                </a:r>
                <a:endParaRPr lang="en-US" sz="2000" b="1" dirty="0">
                  <a:effectLst>
                    <a:outerShdw blurRad="38100" dist="38100" dir="2700000" algn="tl">
                      <a:srgbClr val="000000">
                        <a:alpha val="43137"/>
                      </a:srgbClr>
                    </a:outerShdw>
                  </a:effectLst>
                </a:endParaRPr>
              </a:p>
            </p:txBody>
          </p:sp>
        </p:grpSp>
        <p:sp>
          <p:nvSpPr>
            <p:cNvPr id="8" name="Oval 7"/>
            <p:cNvSpPr/>
            <p:nvPr/>
          </p:nvSpPr>
          <p:spPr>
            <a:xfrm>
              <a:off x="5291724" y="1600200"/>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Date of birth</a:t>
              </a:r>
              <a:endParaRPr lang="en-US" dirty="0"/>
            </a:p>
          </p:txBody>
        </p:sp>
        <p:sp>
          <p:nvSpPr>
            <p:cNvPr id="9" name="Oval 8"/>
            <p:cNvSpPr/>
            <p:nvPr/>
          </p:nvSpPr>
          <p:spPr>
            <a:xfrm>
              <a:off x="1129429" y="2166833"/>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Er.no</a:t>
              </a:r>
              <a:endParaRPr lang="en-US" u="sng" dirty="0"/>
            </a:p>
          </p:txBody>
        </p:sp>
        <p:sp>
          <p:nvSpPr>
            <p:cNvPr id="10" name="Oval 9"/>
            <p:cNvSpPr/>
            <p:nvPr/>
          </p:nvSpPr>
          <p:spPr>
            <a:xfrm>
              <a:off x="3124200" y="1352900"/>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name</a:t>
              </a:r>
              <a:endParaRPr lang="en-US" dirty="0"/>
            </a:p>
          </p:txBody>
        </p:sp>
        <p:sp>
          <p:nvSpPr>
            <p:cNvPr id="11" name="Oval 10"/>
            <p:cNvSpPr/>
            <p:nvPr/>
          </p:nvSpPr>
          <p:spPr>
            <a:xfrm>
              <a:off x="4434996" y="5216181"/>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contact</a:t>
              </a:r>
              <a:endParaRPr lang="en-US" dirty="0"/>
            </a:p>
          </p:txBody>
        </p:sp>
        <p:sp>
          <p:nvSpPr>
            <p:cNvPr id="12" name="Oval 11"/>
            <p:cNvSpPr/>
            <p:nvPr/>
          </p:nvSpPr>
          <p:spPr>
            <a:xfrm>
              <a:off x="6400278" y="4163478"/>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Room_no</a:t>
              </a:r>
              <a:endParaRPr lang="en-US" dirty="0"/>
            </a:p>
          </p:txBody>
        </p:sp>
        <p:sp>
          <p:nvSpPr>
            <p:cNvPr id="13" name="Oval 12"/>
            <p:cNvSpPr/>
            <p:nvPr/>
          </p:nvSpPr>
          <p:spPr>
            <a:xfrm>
              <a:off x="6333733" y="2936554"/>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block</a:t>
              </a:r>
              <a:endParaRPr lang="en-US" dirty="0"/>
            </a:p>
          </p:txBody>
        </p:sp>
        <p:sp>
          <p:nvSpPr>
            <p:cNvPr id="14" name="Oval 13"/>
            <p:cNvSpPr/>
            <p:nvPr/>
          </p:nvSpPr>
          <p:spPr>
            <a:xfrm>
              <a:off x="609600" y="3662561"/>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password</a:t>
              </a:r>
              <a:endParaRPr lang="en-US" dirty="0"/>
            </a:p>
          </p:txBody>
        </p:sp>
        <p:sp>
          <p:nvSpPr>
            <p:cNvPr id="15" name="Oval 14"/>
            <p:cNvSpPr/>
            <p:nvPr/>
          </p:nvSpPr>
          <p:spPr>
            <a:xfrm>
              <a:off x="1986679" y="5227922"/>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father</a:t>
              </a:r>
              <a:endParaRPr lang="en-US" dirty="0"/>
            </a:p>
          </p:txBody>
        </p:sp>
        <p:cxnSp>
          <p:nvCxnSpPr>
            <p:cNvPr id="20" name="Straight Connector 19"/>
            <p:cNvCxnSpPr>
              <a:stCxn id="10" idx="4"/>
            </p:cNvCxnSpPr>
            <p:nvPr/>
          </p:nvCxnSpPr>
          <p:spPr>
            <a:xfrm>
              <a:off x="3981450" y="2201280"/>
              <a:ext cx="285750" cy="10153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H="1">
              <a:off x="3412819" y="4114800"/>
              <a:ext cx="336377" cy="1167287"/>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4718789" y="4114800"/>
              <a:ext cx="402007" cy="1101381"/>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flipH="1">
              <a:off x="5120796" y="2448580"/>
              <a:ext cx="518004" cy="76800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flipH="1" flipV="1">
              <a:off x="2667000" y="2832581"/>
              <a:ext cx="837806" cy="383999"/>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a:stCxn id="5" idx="1"/>
              <a:endCxn id="14" idx="6"/>
            </p:cNvCxnSpPr>
            <p:nvPr/>
          </p:nvCxnSpPr>
          <p:spPr>
            <a:xfrm flipH="1">
              <a:off x="2324100" y="3635680"/>
              <a:ext cx="1158396" cy="451071"/>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a:off x="5387496" y="3960250"/>
              <a:ext cx="1022829" cy="627418"/>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a:endCxn id="13" idx="2"/>
            </p:cNvCxnSpPr>
            <p:nvPr/>
          </p:nvCxnSpPr>
          <p:spPr>
            <a:xfrm flipV="1">
              <a:off x="5377449" y="3360744"/>
              <a:ext cx="956284" cy="20336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071754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z="2000" b="1" smtClean="0">
                <a:solidFill>
                  <a:schemeClr val="tx1"/>
                </a:solidFill>
              </a:rPr>
              <a:t>16</a:t>
            </a:fld>
            <a:endParaRPr lang="en-US" sz="2000" b="1" dirty="0">
              <a:solidFill>
                <a:schemeClr val="tx1"/>
              </a:solidFill>
            </a:endParaRPr>
          </a:p>
        </p:txBody>
      </p:sp>
      <p:grpSp>
        <p:nvGrpSpPr>
          <p:cNvPr id="39" name="Group 38"/>
          <p:cNvGrpSpPr/>
          <p:nvPr/>
        </p:nvGrpSpPr>
        <p:grpSpPr>
          <a:xfrm>
            <a:off x="594887" y="1343845"/>
            <a:ext cx="7431131" cy="4676001"/>
            <a:chOff x="617102" y="1361420"/>
            <a:chExt cx="7431131" cy="4676001"/>
          </a:xfrm>
        </p:grpSpPr>
        <p:grpSp>
          <p:nvGrpSpPr>
            <p:cNvPr id="5" name="Group 4"/>
            <p:cNvGrpSpPr/>
            <p:nvPr/>
          </p:nvGrpSpPr>
          <p:grpSpPr>
            <a:xfrm>
              <a:off x="3482496" y="3216580"/>
              <a:ext cx="1905000" cy="838200"/>
              <a:chOff x="3581400" y="2590800"/>
              <a:chExt cx="1905000" cy="838200"/>
            </a:xfrm>
            <a:solidFill>
              <a:schemeClr val="accent2">
                <a:lumMod val="40000"/>
                <a:lumOff val="60000"/>
              </a:schemeClr>
            </a:solidFill>
          </p:grpSpPr>
          <p:sp>
            <p:nvSpPr>
              <p:cNvPr id="22" name="Rectangle 21"/>
              <p:cNvSpPr/>
              <p:nvPr/>
            </p:nvSpPr>
            <p:spPr>
              <a:xfrm>
                <a:off x="3581400" y="2590800"/>
                <a:ext cx="190500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848100" y="2825234"/>
                <a:ext cx="1371600" cy="461665"/>
              </a:xfrm>
              <a:prstGeom prst="rect">
                <a:avLst/>
              </a:prstGeom>
              <a:grpFill/>
              <a:ln>
                <a:noFill/>
              </a:ln>
            </p:spPr>
            <p:txBody>
              <a:bodyPr wrap="square" rtlCol="0">
                <a:spAutoFit/>
              </a:bodyPr>
              <a:lstStyle/>
              <a:p>
                <a:r>
                  <a:rPr lang="en-US" sz="2400" b="1" dirty="0" smtClean="0">
                    <a:effectLst>
                      <a:outerShdw blurRad="38100" dist="38100" dir="2700000" algn="tl">
                        <a:srgbClr val="000000">
                          <a:alpha val="43137"/>
                        </a:srgbClr>
                      </a:outerShdw>
                    </a:effectLst>
                  </a:rPr>
                  <a:t>worker</a:t>
                </a:r>
                <a:endParaRPr lang="en-US" sz="2400" b="1" dirty="0">
                  <a:effectLst>
                    <a:outerShdw blurRad="38100" dist="38100" dir="2700000" algn="tl">
                      <a:srgbClr val="000000">
                        <a:alpha val="43137"/>
                      </a:srgbClr>
                    </a:outerShdw>
                  </a:effectLst>
                </a:endParaRPr>
              </a:p>
            </p:txBody>
          </p:sp>
        </p:grpSp>
        <p:sp>
          <p:nvSpPr>
            <p:cNvPr id="6" name="Oval 5"/>
            <p:cNvSpPr/>
            <p:nvPr/>
          </p:nvSpPr>
          <p:spPr>
            <a:xfrm>
              <a:off x="5035722" y="1361420"/>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name</a:t>
              </a:r>
              <a:endParaRPr lang="en-US" dirty="0">
                <a:solidFill>
                  <a:schemeClr val="tx1"/>
                </a:solidFill>
              </a:endParaRPr>
            </a:p>
          </p:txBody>
        </p:sp>
        <p:sp>
          <p:nvSpPr>
            <p:cNvPr id="8" name="Oval 7"/>
            <p:cNvSpPr/>
            <p:nvPr/>
          </p:nvSpPr>
          <p:spPr>
            <a:xfrm>
              <a:off x="2372507" y="1361420"/>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id</a:t>
              </a:r>
              <a:endParaRPr lang="en-US" u="sng" dirty="0">
                <a:solidFill>
                  <a:schemeClr val="tx1"/>
                </a:solidFill>
              </a:endParaRPr>
            </a:p>
          </p:txBody>
        </p:sp>
        <p:sp>
          <p:nvSpPr>
            <p:cNvPr id="9" name="Oval 8"/>
            <p:cNvSpPr/>
            <p:nvPr/>
          </p:nvSpPr>
          <p:spPr>
            <a:xfrm>
              <a:off x="617102" y="3349989"/>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password</a:t>
              </a:r>
              <a:endParaRPr lang="en-US" dirty="0">
                <a:solidFill>
                  <a:schemeClr val="tx1"/>
                </a:solidFill>
              </a:endParaRPr>
            </a:p>
          </p:txBody>
        </p:sp>
        <p:sp>
          <p:nvSpPr>
            <p:cNvPr id="10" name="Oval 9"/>
            <p:cNvSpPr/>
            <p:nvPr/>
          </p:nvSpPr>
          <p:spPr>
            <a:xfrm>
              <a:off x="3889076" y="5189041"/>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contact</a:t>
              </a:r>
              <a:endParaRPr lang="en-US" dirty="0">
                <a:solidFill>
                  <a:schemeClr val="tx1"/>
                </a:solidFill>
              </a:endParaRPr>
            </a:p>
          </p:txBody>
        </p:sp>
        <p:sp>
          <p:nvSpPr>
            <p:cNvPr id="11" name="Oval 10"/>
            <p:cNvSpPr/>
            <p:nvPr/>
          </p:nvSpPr>
          <p:spPr>
            <a:xfrm>
              <a:off x="6333733" y="3139919"/>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type</a:t>
              </a:r>
              <a:endParaRPr lang="en-US" dirty="0">
                <a:solidFill>
                  <a:schemeClr val="tx1"/>
                </a:solidFill>
              </a:endParaRPr>
            </a:p>
          </p:txBody>
        </p:sp>
        <p:cxnSp>
          <p:nvCxnSpPr>
            <p:cNvPr id="14" name="Straight Connector 13"/>
            <p:cNvCxnSpPr>
              <a:stCxn id="8" idx="4"/>
            </p:cNvCxnSpPr>
            <p:nvPr/>
          </p:nvCxnSpPr>
          <p:spPr>
            <a:xfrm>
              <a:off x="3229757" y="2209800"/>
              <a:ext cx="285750" cy="101530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22" idx="1"/>
              <a:endCxn id="9" idx="6"/>
            </p:cNvCxnSpPr>
            <p:nvPr/>
          </p:nvCxnSpPr>
          <p:spPr>
            <a:xfrm flipH="1">
              <a:off x="2331602" y="3635680"/>
              <a:ext cx="1150894" cy="13849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H="1">
              <a:off x="4988424" y="2209800"/>
              <a:ext cx="400376" cy="100678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4578559" y="4043104"/>
              <a:ext cx="0" cy="1145937"/>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22" idx="3"/>
              <a:endCxn id="11" idx="2"/>
            </p:cNvCxnSpPr>
            <p:nvPr/>
          </p:nvCxnSpPr>
          <p:spPr>
            <a:xfrm flipV="1">
              <a:off x="5387496" y="3564109"/>
              <a:ext cx="946237" cy="71571"/>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54792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9600" y="1352900"/>
            <a:ext cx="7505178" cy="4711661"/>
            <a:chOff x="609600" y="1352900"/>
            <a:chExt cx="7505178" cy="4711661"/>
          </a:xfrm>
        </p:grpSpPr>
        <p:grpSp>
          <p:nvGrpSpPr>
            <p:cNvPr id="6" name="Group 5"/>
            <p:cNvGrpSpPr/>
            <p:nvPr/>
          </p:nvGrpSpPr>
          <p:grpSpPr>
            <a:xfrm>
              <a:off x="3482496" y="3216580"/>
              <a:ext cx="1905000" cy="838200"/>
              <a:chOff x="3581400" y="2590800"/>
              <a:chExt cx="1905000" cy="838200"/>
            </a:xfrm>
            <a:solidFill>
              <a:schemeClr val="accent2">
                <a:lumMod val="40000"/>
                <a:lumOff val="60000"/>
              </a:schemeClr>
            </a:solidFill>
          </p:grpSpPr>
          <p:sp>
            <p:nvSpPr>
              <p:cNvPr id="23" name="Rectangle 22"/>
              <p:cNvSpPr/>
              <p:nvPr/>
            </p:nvSpPr>
            <p:spPr>
              <a:xfrm>
                <a:off x="3581400" y="2590800"/>
                <a:ext cx="190500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848100" y="2825234"/>
                <a:ext cx="1371600" cy="400110"/>
              </a:xfrm>
              <a:prstGeom prst="rect">
                <a:avLst/>
              </a:prstGeom>
              <a:grpFill/>
              <a:ln>
                <a:noFill/>
              </a:ln>
            </p:spPr>
            <p:txBody>
              <a:bodyPr wrap="square" rtlCol="0">
                <a:spAutoFit/>
              </a:bodyPr>
              <a:lstStyle/>
              <a:p>
                <a:r>
                  <a:rPr lang="en-US" sz="2000" b="1" dirty="0" smtClean="0">
                    <a:effectLst>
                      <a:outerShdw blurRad="38100" dist="38100" dir="2700000" algn="tl">
                        <a:srgbClr val="000000">
                          <a:alpha val="43137"/>
                        </a:srgbClr>
                      </a:outerShdw>
                    </a:effectLst>
                  </a:rPr>
                  <a:t>complaint</a:t>
                </a:r>
                <a:endParaRPr lang="en-US" sz="2000" b="1" dirty="0">
                  <a:effectLst>
                    <a:outerShdw blurRad="38100" dist="38100" dir="2700000" algn="tl">
                      <a:srgbClr val="000000">
                        <a:alpha val="43137"/>
                      </a:srgbClr>
                    </a:outerShdw>
                  </a:effectLst>
                </a:endParaRPr>
              </a:p>
            </p:txBody>
          </p:sp>
        </p:grpSp>
        <p:sp>
          <p:nvSpPr>
            <p:cNvPr id="8" name="Oval 7"/>
            <p:cNvSpPr/>
            <p:nvPr/>
          </p:nvSpPr>
          <p:spPr>
            <a:xfrm>
              <a:off x="1129429" y="2166833"/>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Er.no</a:t>
              </a:r>
              <a:endParaRPr lang="en-US" dirty="0">
                <a:solidFill>
                  <a:schemeClr val="tx1"/>
                </a:solidFill>
              </a:endParaRPr>
            </a:p>
          </p:txBody>
        </p:sp>
        <p:sp>
          <p:nvSpPr>
            <p:cNvPr id="9" name="Oval 8"/>
            <p:cNvSpPr/>
            <p:nvPr/>
          </p:nvSpPr>
          <p:spPr>
            <a:xfrm>
              <a:off x="3848100" y="1352900"/>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id</a:t>
              </a:r>
              <a:endParaRPr lang="en-US" u="sng" dirty="0">
                <a:solidFill>
                  <a:schemeClr val="tx1"/>
                </a:solidFill>
              </a:endParaRPr>
            </a:p>
          </p:txBody>
        </p:sp>
        <p:sp>
          <p:nvSpPr>
            <p:cNvPr id="10" name="Oval 9"/>
            <p:cNvSpPr/>
            <p:nvPr/>
          </p:nvSpPr>
          <p:spPr>
            <a:xfrm>
              <a:off x="4434996" y="5216181"/>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problem</a:t>
              </a:r>
              <a:endParaRPr lang="en-US" dirty="0">
                <a:solidFill>
                  <a:schemeClr val="tx1"/>
                </a:solidFill>
              </a:endParaRPr>
            </a:p>
          </p:txBody>
        </p:sp>
        <p:sp>
          <p:nvSpPr>
            <p:cNvPr id="11" name="Oval 10"/>
            <p:cNvSpPr/>
            <p:nvPr/>
          </p:nvSpPr>
          <p:spPr>
            <a:xfrm>
              <a:off x="6400278" y="4163478"/>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ptype</a:t>
              </a:r>
              <a:endParaRPr lang="en-US" dirty="0">
                <a:solidFill>
                  <a:schemeClr val="tx1"/>
                </a:solidFill>
              </a:endParaRPr>
            </a:p>
          </p:txBody>
        </p:sp>
        <p:sp>
          <p:nvSpPr>
            <p:cNvPr id="12" name="Oval 11"/>
            <p:cNvSpPr/>
            <p:nvPr/>
          </p:nvSpPr>
          <p:spPr>
            <a:xfrm>
              <a:off x="6333733" y="2936554"/>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status</a:t>
              </a:r>
              <a:endParaRPr lang="en-US" dirty="0">
                <a:solidFill>
                  <a:schemeClr val="tx1"/>
                </a:solidFill>
              </a:endParaRPr>
            </a:p>
          </p:txBody>
        </p:sp>
        <p:sp>
          <p:nvSpPr>
            <p:cNvPr id="13" name="Oval 12"/>
            <p:cNvSpPr/>
            <p:nvPr/>
          </p:nvSpPr>
          <p:spPr>
            <a:xfrm>
              <a:off x="609600" y="3662561"/>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name</a:t>
              </a:r>
              <a:endParaRPr lang="en-US" dirty="0">
                <a:solidFill>
                  <a:schemeClr val="tx1"/>
                </a:solidFill>
              </a:endParaRPr>
            </a:p>
          </p:txBody>
        </p:sp>
        <p:sp>
          <p:nvSpPr>
            <p:cNvPr id="14" name="Oval 13"/>
            <p:cNvSpPr/>
            <p:nvPr/>
          </p:nvSpPr>
          <p:spPr>
            <a:xfrm>
              <a:off x="1978653" y="5216181"/>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r_date</a:t>
              </a:r>
              <a:endParaRPr lang="en-US" dirty="0">
                <a:solidFill>
                  <a:schemeClr val="tx1"/>
                </a:solidFill>
              </a:endParaRPr>
            </a:p>
          </p:txBody>
        </p:sp>
        <p:cxnSp>
          <p:nvCxnSpPr>
            <p:cNvPr id="15" name="Straight Connector 14"/>
            <p:cNvCxnSpPr>
              <a:stCxn id="9" idx="4"/>
            </p:cNvCxnSpPr>
            <p:nvPr/>
          </p:nvCxnSpPr>
          <p:spPr>
            <a:xfrm>
              <a:off x="4705350" y="2201280"/>
              <a:ext cx="285750" cy="101530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flipH="1">
              <a:off x="3412819" y="4114800"/>
              <a:ext cx="336377" cy="116728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4718789" y="4114800"/>
              <a:ext cx="402007" cy="1101381"/>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H="1" flipV="1">
              <a:off x="2667000" y="2832581"/>
              <a:ext cx="837806" cy="38399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23" idx="1"/>
              <a:endCxn id="13" idx="6"/>
            </p:cNvCxnSpPr>
            <p:nvPr/>
          </p:nvCxnSpPr>
          <p:spPr>
            <a:xfrm flipH="1">
              <a:off x="2324100" y="3635680"/>
              <a:ext cx="1158396" cy="45107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5387496" y="3960250"/>
              <a:ext cx="1022829" cy="6274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endCxn id="12" idx="2"/>
            </p:cNvCxnSpPr>
            <p:nvPr/>
          </p:nvCxnSpPr>
          <p:spPr>
            <a:xfrm flipV="1">
              <a:off x="5377449" y="3360744"/>
              <a:ext cx="956284" cy="20336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29241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18</a:t>
            </a:fld>
            <a:endParaRPr lang="en-US" dirty="0"/>
          </a:p>
        </p:txBody>
      </p:sp>
      <p:sp>
        <p:nvSpPr>
          <p:cNvPr id="5" name="Slide Number Placeholder 3"/>
          <p:cNvSpPr txBox="1">
            <a:spLocks/>
          </p:cNvSpPr>
          <p:nvPr/>
        </p:nvSpPr>
        <p:spPr>
          <a:xfrm>
            <a:off x="6251448" y="6556248"/>
            <a:ext cx="588335" cy="228600"/>
          </a:xfrm>
          <a:prstGeom prst="rect">
            <a:avLst/>
          </a:prstGeom>
        </p:spPr>
        <p:txBody>
          <a:bodyPr vert="horz" lIns="0" tIns="0" rIns="0" bIns="0" rtlCol="0" anchor="b"/>
          <a:lstStyle>
            <a:defPPr>
              <a:defRPr lang="en-US"/>
            </a:defPPr>
            <a:lvl1pPr marL="0" lvl="0" algn="r" rtl="0">
              <a:defRPr lang="en-US" sz="1100" dirty="0">
                <a:solidFill>
                  <a:schemeClr val="tx2"/>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fld id="{6FBD7E96-A3BC-4FBD-A330-811697A4F345}" type="slidenum">
              <a:rPr lang="en-US" smtClean="0"/>
              <a:pPr/>
              <a:t>18</a:t>
            </a:fld>
            <a:endParaRPr lang="en-US"/>
          </a:p>
        </p:txBody>
      </p:sp>
      <p:grpSp>
        <p:nvGrpSpPr>
          <p:cNvPr id="22" name="Group 21"/>
          <p:cNvGrpSpPr/>
          <p:nvPr/>
        </p:nvGrpSpPr>
        <p:grpSpPr>
          <a:xfrm>
            <a:off x="61487" y="76200"/>
            <a:ext cx="5348713" cy="3827621"/>
            <a:chOff x="594887" y="1343845"/>
            <a:chExt cx="7431131" cy="4676001"/>
          </a:xfrm>
        </p:grpSpPr>
        <p:sp>
          <p:nvSpPr>
            <p:cNvPr id="18" name="Rectangle 17"/>
            <p:cNvSpPr/>
            <p:nvPr/>
          </p:nvSpPr>
          <p:spPr>
            <a:xfrm>
              <a:off x="3460281" y="3199005"/>
              <a:ext cx="19050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726982" y="3433439"/>
              <a:ext cx="1371600" cy="488793"/>
            </a:xfrm>
            <a:prstGeom prst="rect">
              <a:avLst/>
            </a:prstGeom>
            <a:solidFill>
              <a:schemeClr val="accent2">
                <a:lumMod val="40000"/>
                <a:lumOff val="60000"/>
              </a:schemeClr>
            </a:solidFill>
            <a:ln>
              <a:noFill/>
            </a:ln>
          </p:spPr>
          <p:txBody>
            <a:bodyPr wrap="square" rtlCol="0">
              <a:spAutoFit/>
            </a:bodyPr>
            <a:lstStyle/>
            <a:p>
              <a:r>
                <a:rPr lang="en-US" sz="2000" b="1" dirty="0" smtClean="0">
                  <a:effectLst>
                    <a:outerShdw blurRad="38100" dist="38100" dir="2700000" algn="tl">
                      <a:srgbClr val="000000">
                        <a:alpha val="43137"/>
                      </a:srgbClr>
                    </a:outerShdw>
                  </a:effectLst>
                </a:rPr>
                <a:t>admin</a:t>
              </a:r>
              <a:endParaRPr lang="en-US" sz="2000" b="1" dirty="0">
                <a:effectLst>
                  <a:outerShdw blurRad="38100" dist="38100" dir="2700000" algn="tl">
                    <a:srgbClr val="000000">
                      <a:alpha val="43137"/>
                    </a:srgbClr>
                  </a:outerShdw>
                </a:effectLst>
              </a:endParaRPr>
            </a:p>
          </p:txBody>
        </p:sp>
        <p:sp>
          <p:nvSpPr>
            <p:cNvPr id="8" name="Oval 7"/>
            <p:cNvSpPr/>
            <p:nvPr/>
          </p:nvSpPr>
          <p:spPr>
            <a:xfrm>
              <a:off x="5013507" y="1343845"/>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name</a:t>
              </a:r>
              <a:endParaRPr lang="en-US" dirty="0">
                <a:solidFill>
                  <a:schemeClr val="tx1"/>
                </a:solidFill>
              </a:endParaRPr>
            </a:p>
          </p:txBody>
        </p:sp>
        <p:sp>
          <p:nvSpPr>
            <p:cNvPr id="9" name="Oval 8"/>
            <p:cNvSpPr/>
            <p:nvPr/>
          </p:nvSpPr>
          <p:spPr>
            <a:xfrm>
              <a:off x="2350292" y="1343845"/>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id</a:t>
              </a:r>
              <a:endParaRPr lang="en-US" u="sng" dirty="0">
                <a:solidFill>
                  <a:schemeClr val="tx1"/>
                </a:solidFill>
              </a:endParaRPr>
            </a:p>
          </p:txBody>
        </p:sp>
        <p:sp>
          <p:nvSpPr>
            <p:cNvPr id="10" name="Oval 9"/>
            <p:cNvSpPr/>
            <p:nvPr/>
          </p:nvSpPr>
          <p:spPr>
            <a:xfrm>
              <a:off x="594887" y="3332414"/>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password</a:t>
              </a:r>
              <a:endParaRPr lang="en-US" dirty="0">
                <a:solidFill>
                  <a:schemeClr val="tx1"/>
                </a:solidFill>
              </a:endParaRPr>
            </a:p>
          </p:txBody>
        </p:sp>
        <p:sp>
          <p:nvSpPr>
            <p:cNvPr id="11" name="Oval 10"/>
            <p:cNvSpPr/>
            <p:nvPr/>
          </p:nvSpPr>
          <p:spPr>
            <a:xfrm>
              <a:off x="3866861" y="5171466"/>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contact</a:t>
              </a:r>
              <a:endParaRPr lang="en-US" dirty="0">
                <a:solidFill>
                  <a:schemeClr val="tx1"/>
                </a:solidFill>
              </a:endParaRPr>
            </a:p>
          </p:txBody>
        </p:sp>
        <p:sp>
          <p:nvSpPr>
            <p:cNvPr id="12" name="Oval 11"/>
            <p:cNvSpPr/>
            <p:nvPr/>
          </p:nvSpPr>
          <p:spPr>
            <a:xfrm>
              <a:off x="6311518" y="3122344"/>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13" name="Straight Connector 12"/>
            <p:cNvCxnSpPr>
              <a:stCxn id="9" idx="4"/>
            </p:cNvCxnSpPr>
            <p:nvPr/>
          </p:nvCxnSpPr>
          <p:spPr>
            <a:xfrm>
              <a:off x="3207542" y="2192225"/>
              <a:ext cx="285750" cy="101530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18" idx="1"/>
              <a:endCxn id="10" idx="6"/>
            </p:cNvCxnSpPr>
            <p:nvPr/>
          </p:nvCxnSpPr>
          <p:spPr>
            <a:xfrm flipH="1">
              <a:off x="2309387" y="3618105"/>
              <a:ext cx="1150894" cy="13849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H="1">
              <a:off x="4966209" y="2192225"/>
              <a:ext cx="400376" cy="100678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4556344" y="4025529"/>
              <a:ext cx="0" cy="114593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18" idx="3"/>
              <a:endCxn id="12" idx="2"/>
            </p:cNvCxnSpPr>
            <p:nvPr/>
          </p:nvCxnSpPr>
          <p:spPr>
            <a:xfrm flipV="1">
              <a:off x="5365281" y="3546534"/>
              <a:ext cx="946237" cy="71571"/>
            </a:xfrm>
            <a:prstGeom prst="line">
              <a:avLst/>
            </a:prstGeom>
          </p:spPr>
          <p:style>
            <a:lnRef idx="2">
              <a:schemeClr val="dk1"/>
            </a:lnRef>
            <a:fillRef idx="0">
              <a:schemeClr val="dk1"/>
            </a:fillRef>
            <a:effectRef idx="1">
              <a:schemeClr val="dk1"/>
            </a:effectRef>
            <a:fontRef idx="minor">
              <a:schemeClr val="tx1"/>
            </a:fontRef>
          </p:style>
        </p:cxnSp>
      </p:grpSp>
      <p:grpSp>
        <p:nvGrpSpPr>
          <p:cNvPr id="20" name="Group 19"/>
          <p:cNvGrpSpPr/>
          <p:nvPr/>
        </p:nvGrpSpPr>
        <p:grpSpPr>
          <a:xfrm>
            <a:off x="3335944" y="3628250"/>
            <a:ext cx="5348713" cy="2322233"/>
            <a:chOff x="594887" y="1343845"/>
            <a:chExt cx="7431131" cy="2836949"/>
          </a:xfrm>
        </p:grpSpPr>
        <p:sp>
          <p:nvSpPr>
            <p:cNvPr id="21" name="Rectangle 20"/>
            <p:cNvSpPr/>
            <p:nvPr/>
          </p:nvSpPr>
          <p:spPr>
            <a:xfrm>
              <a:off x="3460281" y="3199005"/>
              <a:ext cx="19050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726982" y="3433439"/>
              <a:ext cx="1371600" cy="375995"/>
            </a:xfrm>
            <a:prstGeom prst="rect">
              <a:avLst/>
            </a:prstGeom>
            <a:solidFill>
              <a:schemeClr val="accent2">
                <a:lumMod val="40000"/>
                <a:lumOff val="60000"/>
              </a:schemeClr>
            </a:solidFill>
            <a:ln>
              <a:noFill/>
            </a:ln>
          </p:spPr>
          <p:txBody>
            <a:bodyPr wrap="square" rtlCol="0">
              <a:spAutoFit/>
            </a:bodyPr>
            <a:lstStyle/>
            <a:p>
              <a:r>
                <a:rPr lang="en-US" sz="1400" b="1" dirty="0" smtClean="0">
                  <a:effectLst>
                    <a:outerShdw blurRad="38100" dist="38100" dir="2700000" algn="tl">
                      <a:srgbClr val="000000">
                        <a:alpha val="43137"/>
                      </a:srgbClr>
                    </a:outerShdw>
                  </a:effectLst>
                </a:rPr>
                <a:t>Feedback</a:t>
              </a:r>
              <a:endParaRPr lang="en-US" sz="1400" b="1" dirty="0">
                <a:effectLst>
                  <a:outerShdw blurRad="38100" dist="38100" dir="2700000" algn="tl">
                    <a:srgbClr val="000000">
                      <a:alpha val="43137"/>
                    </a:srgbClr>
                  </a:outerShdw>
                </a:effectLst>
              </a:endParaRPr>
            </a:p>
          </p:txBody>
        </p:sp>
        <p:sp>
          <p:nvSpPr>
            <p:cNvPr id="24" name="Oval 23"/>
            <p:cNvSpPr/>
            <p:nvPr/>
          </p:nvSpPr>
          <p:spPr>
            <a:xfrm>
              <a:off x="5013507" y="1343845"/>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comment</a:t>
              </a:r>
              <a:endParaRPr lang="en-US" sz="1200" b="1" dirty="0">
                <a:solidFill>
                  <a:schemeClr val="tx1"/>
                </a:solidFill>
              </a:endParaRPr>
            </a:p>
          </p:txBody>
        </p:sp>
        <p:sp>
          <p:nvSpPr>
            <p:cNvPr id="25" name="Oval 24"/>
            <p:cNvSpPr/>
            <p:nvPr/>
          </p:nvSpPr>
          <p:spPr>
            <a:xfrm>
              <a:off x="2350292" y="1343845"/>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rating</a:t>
              </a:r>
              <a:endParaRPr lang="en-US" dirty="0">
                <a:solidFill>
                  <a:schemeClr val="tx1"/>
                </a:solidFill>
              </a:endParaRPr>
            </a:p>
          </p:txBody>
        </p:sp>
        <p:sp>
          <p:nvSpPr>
            <p:cNvPr id="26" name="Oval 25"/>
            <p:cNvSpPr/>
            <p:nvPr/>
          </p:nvSpPr>
          <p:spPr>
            <a:xfrm>
              <a:off x="594887" y="3332414"/>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fid</a:t>
              </a:r>
              <a:endParaRPr lang="en-US" dirty="0">
                <a:solidFill>
                  <a:schemeClr val="tx1"/>
                </a:solidFill>
              </a:endParaRPr>
            </a:p>
          </p:txBody>
        </p:sp>
        <p:sp>
          <p:nvSpPr>
            <p:cNvPr id="28" name="Oval 27"/>
            <p:cNvSpPr/>
            <p:nvPr/>
          </p:nvSpPr>
          <p:spPr>
            <a:xfrm>
              <a:off x="6311518" y="3122344"/>
              <a:ext cx="1714500" cy="8483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Er.no</a:t>
              </a:r>
              <a:endParaRPr lang="en-US" u="sng" dirty="0">
                <a:solidFill>
                  <a:schemeClr val="tx1"/>
                </a:solidFill>
              </a:endParaRPr>
            </a:p>
          </p:txBody>
        </p:sp>
        <p:cxnSp>
          <p:nvCxnSpPr>
            <p:cNvPr id="29" name="Straight Connector 28"/>
            <p:cNvCxnSpPr>
              <a:stCxn id="25" idx="4"/>
            </p:cNvCxnSpPr>
            <p:nvPr/>
          </p:nvCxnSpPr>
          <p:spPr>
            <a:xfrm>
              <a:off x="3207542" y="2192225"/>
              <a:ext cx="285750" cy="101530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a:stCxn id="21" idx="1"/>
              <a:endCxn id="26" idx="6"/>
            </p:cNvCxnSpPr>
            <p:nvPr/>
          </p:nvCxnSpPr>
          <p:spPr>
            <a:xfrm flipH="1">
              <a:off x="2309387" y="3618105"/>
              <a:ext cx="1150894" cy="138499"/>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H="1">
              <a:off x="4966209" y="2192225"/>
              <a:ext cx="400376" cy="100678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a:stCxn id="21" idx="3"/>
              <a:endCxn id="28" idx="2"/>
            </p:cNvCxnSpPr>
            <p:nvPr/>
          </p:nvCxnSpPr>
          <p:spPr>
            <a:xfrm flipV="1">
              <a:off x="5365281" y="3546534"/>
              <a:ext cx="946237" cy="71571"/>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591625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endParaRPr lang="en-US" dirty="0"/>
          </a:p>
        </p:txBody>
      </p:sp>
      <p:sp>
        <p:nvSpPr>
          <p:cNvPr id="75" name="Slide Number Placeholder 3"/>
          <p:cNvSpPr txBox="1">
            <a:spLocks/>
          </p:cNvSpPr>
          <p:nvPr/>
        </p:nvSpPr>
        <p:spPr>
          <a:xfrm>
            <a:off x="6251449" y="6643194"/>
            <a:ext cx="274718" cy="141653"/>
          </a:xfrm>
          <a:prstGeom prst="rect">
            <a:avLst/>
          </a:prstGeom>
        </p:spPr>
        <p:txBody>
          <a:bodyPr vert="horz" lIns="0" tIns="0" rIns="0" bIns="0" rtlCol="0" anchor="b"/>
          <a:lstStyle>
            <a:defPPr>
              <a:defRPr lang="en-US"/>
            </a:defPPr>
            <a:lvl1pPr marL="0" lvl="0" algn="r" rtl="0">
              <a:defRPr lang="en-US" sz="1100" dirty="0">
                <a:solidFill>
                  <a:schemeClr val="tx2"/>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fld id="{6FBD7E96-A3BC-4FBD-A330-811697A4F345}" type="slidenum">
              <a:rPr lang="en-US" smtClean="0"/>
              <a:pPr/>
              <a:t>19</a:t>
            </a:fld>
            <a:endParaRPr lang="en-US"/>
          </a:p>
        </p:txBody>
      </p:sp>
      <p:sp>
        <p:nvSpPr>
          <p:cNvPr id="76" name="Slide Number Placeholder 3"/>
          <p:cNvSpPr txBox="1">
            <a:spLocks/>
          </p:cNvSpPr>
          <p:nvPr/>
        </p:nvSpPr>
        <p:spPr>
          <a:xfrm>
            <a:off x="6251449" y="6643194"/>
            <a:ext cx="274718" cy="141653"/>
          </a:xfrm>
          <a:prstGeom prst="rect">
            <a:avLst/>
          </a:prstGeom>
        </p:spPr>
        <p:txBody>
          <a:bodyPr vert="horz" lIns="0" tIns="0" rIns="0" bIns="0" rtlCol="0" anchor="b"/>
          <a:lstStyle>
            <a:defPPr>
              <a:defRPr lang="en-US"/>
            </a:defPPr>
            <a:lvl1pPr marL="0" lvl="0" algn="r" rtl="0">
              <a:defRPr lang="en-US" sz="1100" dirty="0">
                <a:solidFill>
                  <a:schemeClr val="tx2"/>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fld id="{6FBD7E96-A3BC-4FBD-A330-811697A4F345}" type="slidenum">
              <a:rPr lang="en-US" smtClean="0"/>
              <a:pPr/>
              <a:t>19</a:t>
            </a:fld>
            <a:endParaRPr lang="en-US"/>
          </a:p>
        </p:txBody>
      </p:sp>
      <p:grpSp>
        <p:nvGrpSpPr>
          <p:cNvPr id="73" name="Group 72"/>
          <p:cNvGrpSpPr/>
          <p:nvPr/>
        </p:nvGrpSpPr>
        <p:grpSpPr>
          <a:xfrm>
            <a:off x="-154651" y="0"/>
            <a:ext cx="9412822" cy="6783702"/>
            <a:chOff x="-154651" y="0"/>
            <a:chExt cx="9412822" cy="6783702"/>
          </a:xfrm>
        </p:grpSpPr>
        <p:sp>
          <p:nvSpPr>
            <p:cNvPr id="24" name="Rectangle 23"/>
            <p:cNvSpPr/>
            <p:nvPr/>
          </p:nvSpPr>
          <p:spPr>
            <a:xfrm>
              <a:off x="6210183" y="1069265"/>
              <a:ext cx="1237853" cy="4809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383482" y="1203769"/>
              <a:ext cx="891254" cy="261610"/>
            </a:xfrm>
            <a:prstGeom prst="rect">
              <a:avLst/>
            </a:prstGeom>
            <a:solidFill>
              <a:schemeClr val="accent2">
                <a:lumMod val="40000"/>
                <a:lumOff val="60000"/>
              </a:schemeClr>
            </a:solidFill>
            <a:ln>
              <a:noFill/>
            </a:ln>
          </p:spPr>
          <p:txBody>
            <a:bodyPr wrap="square" rtlCol="0">
              <a:spAutoFit/>
            </a:bodyPr>
            <a:lstStyle/>
            <a:p>
              <a:r>
                <a:rPr lang="en-US" sz="1100" b="1" dirty="0" smtClean="0">
                  <a:effectLst>
                    <a:outerShdw blurRad="38100" dist="38100" dir="2700000" algn="tl">
                      <a:srgbClr val="000000">
                        <a:alpha val="43137"/>
                      </a:srgbClr>
                    </a:outerShdw>
                  </a:effectLst>
                </a:rPr>
                <a:t>STUDENT</a:t>
              </a:r>
              <a:endParaRPr lang="en-US" sz="1100" b="1" dirty="0">
                <a:effectLst>
                  <a:outerShdw blurRad="38100" dist="38100" dir="2700000" algn="tl">
                    <a:srgbClr val="000000">
                      <a:alpha val="43137"/>
                    </a:srgbClr>
                  </a:outerShdw>
                </a:effectLst>
              </a:endParaRPr>
            </a:p>
          </p:txBody>
        </p:sp>
        <p:sp>
          <p:nvSpPr>
            <p:cNvPr id="8" name="Oval 7"/>
            <p:cNvSpPr/>
            <p:nvPr/>
          </p:nvSpPr>
          <p:spPr>
            <a:xfrm>
              <a:off x="7385804" y="141886"/>
              <a:ext cx="1114067" cy="48674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Date of birth</a:t>
              </a:r>
              <a:endParaRPr lang="en-US" sz="1400" dirty="0">
                <a:solidFill>
                  <a:schemeClr val="tx1"/>
                </a:solidFill>
              </a:endParaRPr>
            </a:p>
          </p:txBody>
        </p:sp>
        <p:sp>
          <p:nvSpPr>
            <p:cNvPr id="9" name="Oval 8"/>
            <p:cNvSpPr/>
            <p:nvPr/>
          </p:nvSpPr>
          <p:spPr>
            <a:xfrm>
              <a:off x="4681180" y="466985"/>
              <a:ext cx="1114067" cy="48674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Er.no</a:t>
              </a:r>
              <a:endParaRPr lang="en-US" u="sng" dirty="0">
                <a:solidFill>
                  <a:schemeClr val="tx1"/>
                </a:solidFill>
              </a:endParaRPr>
            </a:p>
          </p:txBody>
        </p:sp>
        <p:sp>
          <p:nvSpPr>
            <p:cNvPr id="10" name="Oval 9"/>
            <p:cNvSpPr/>
            <p:nvPr/>
          </p:nvSpPr>
          <p:spPr>
            <a:xfrm>
              <a:off x="5977365" y="0"/>
              <a:ext cx="1114067" cy="48674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name</a:t>
              </a:r>
              <a:endParaRPr lang="en-US" dirty="0">
                <a:solidFill>
                  <a:schemeClr val="tx1"/>
                </a:solidFill>
              </a:endParaRPr>
            </a:p>
          </p:txBody>
        </p:sp>
        <p:sp>
          <p:nvSpPr>
            <p:cNvPr id="11" name="Oval 10"/>
            <p:cNvSpPr/>
            <p:nvPr/>
          </p:nvSpPr>
          <p:spPr>
            <a:xfrm>
              <a:off x="6829109" y="2216513"/>
              <a:ext cx="1114067" cy="48674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contact</a:t>
              </a:r>
              <a:endParaRPr lang="en-US" sz="1400" dirty="0">
                <a:solidFill>
                  <a:schemeClr val="tx1"/>
                </a:solidFill>
              </a:endParaRPr>
            </a:p>
          </p:txBody>
        </p:sp>
        <p:sp>
          <p:nvSpPr>
            <p:cNvPr id="12" name="Oval 11"/>
            <p:cNvSpPr/>
            <p:nvPr/>
          </p:nvSpPr>
          <p:spPr>
            <a:xfrm>
              <a:off x="8106133" y="1612536"/>
              <a:ext cx="1114067" cy="48674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Room_no</a:t>
              </a:r>
              <a:endParaRPr lang="en-US" dirty="0">
                <a:solidFill>
                  <a:schemeClr val="tx1"/>
                </a:solidFill>
              </a:endParaRPr>
            </a:p>
          </p:txBody>
        </p:sp>
        <p:sp>
          <p:nvSpPr>
            <p:cNvPr id="13" name="Oval 12"/>
            <p:cNvSpPr/>
            <p:nvPr/>
          </p:nvSpPr>
          <p:spPr>
            <a:xfrm>
              <a:off x="8062892" y="908603"/>
              <a:ext cx="1114067" cy="48674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block</a:t>
              </a:r>
              <a:endParaRPr lang="en-US" dirty="0">
                <a:solidFill>
                  <a:schemeClr val="tx1"/>
                </a:solidFill>
              </a:endParaRPr>
            </a:p>
          </p:txBody>
        </p:sp>
        <p:sp>
          <p:nvSpPr>
            <p:cNvPr id="14" name="Oval 13"/>
            <p:cNvSpPr/>
            <p:nvPr/>
          </p:nvSpPr>
          <p:spPr>
            <a:xfrm>
              <a:off x="4343400" y="1325141"/>
              <a:ext cx="1114067" cy="48674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password</a:t>
              </a:r>
              <a:endParaRPr lang="en-US" sz="1200" dirty="0">
                <a:solidFill>
                  <a:schemeClr val="tx1"/>
                </a:solidFill>
              </a:endParaRPr>
            </a:p>
          </p:txBody>
        </p:sp>
        <p:sp>
          <p:nvSpPr>
            <p:cNvPr id="15" name="Oval 14"/>
            <p:cNvSpPr/>
            <p:nvPr/>
          </p:nvSpPr>
          <p:spPr>
            <a:xfrm>
              <a:off x="5238214" y="2223249"/>
              <a:ext cx="1114067" cy="48674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Father’s name</a:t>
              </a:r>
              <a:endParaRPr lang="en-US" sz="1400" dirty="0">
                <a:solidFill>
                  <a:schemeClr val="tx1"/>
                </a:solidFill>
              </a:endParaRPr>
            </a:p>
          </p:txBody>
        </p:sp>
        <p:cxnSp>
          <p:nvCxnSpPr>
            <p:cNvPr id="16" name="Straight Connector 15"/>
            <p:cNvCxnSpPr>
              <a:stCxn id="10" idx="4"/>
            </p:cNvCxnSpPr>
            <p:nvPr/>
          </p:nvCxnSpPr>
          <p:spPr>
            <a:xfrm>
              <a:off x="6534399" y="486748"/>
              <a:ext cx="185678" cy="58251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H="1">
              <a:off x="6164908" y="1584608"/>
              <a:ext cx="218575" cy="6697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7013516" y="1584608"/>
              <a:ext cx="261221" cy="631905"/>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H="1">
              <a:off x="7274736" y="628634"/>
              <a:ext cx="336595" cy="440631"/>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5680281" y="848950"/>
              <a:ext cx="544399" cy="22031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24" idx="1"/>
              <a:endCxn id="14" idx="6"/>
            </p:cNvCxnSpPr>
            <p:nvPr/>
          </p:nvCxnSpPr>
          <p:spPr>
            <a:xfrm flipH="1">
              <a:off x="5457467" y="1309718"/>
              <a:ext cx="752716" cy="258797"/>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7448036" y="1495937"/>
              <a:ext cx="664625" cy="359974"/>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a:endCxn id="13" idx="2"/>
            </p:cNvCxnSpPr>
            <p:nvPr/>
          </p:nvCxnSpPr>
          <p:spPr>
            <a:xfrm flipV="1">
              <a:off x="7441507" y="1151977"/>
              <a:ext cx="621385" cy="116678"/>
            </a:xfrm>
            <a:prstGeom prst="line">
              <a:avLst/>
            </a:prstGeom>
          </p:spPr>
          <p:style>
            <a:lnRef idx="2">
              <a:schemeClr val="dk1"/>
            </a:lnRef>
            <a:fillRef idx="0">
              <a:schemeClr val="dk1"/>
            </a:fillRef>
            <a:effectRef idx="1">
              <a:schemeClr val="dk1"/>
            </a:effectRef>
            <a:fontRef idx="minor">
              <a:schemeClr val="tx1"/>
            </a:fontRef>
          </p:style>
        </p:cxnSp>
        <p:grpSp>
          <p:nvGrpSpPr>
            <p:cNvPr id="28" name="Group 27"/>
            <p:cNvGrpSpPr/>
            <p:nvPr/>
          </p:nvGrpSpPr>
          <p:grpSpPr>
            <a:xfrm>
              <a:off x="1419993" y="816273"/>
              <a:ext cx="944054" cy="368809"/>
              <a:chOff x="3581400" y="2590800"/>
              <a:chExt cx="1905000" cy="838200"/>
            </a:xfrm>
            <a:solidFill>
              <a:schemeClr val="accent2">
                <a:lumMod val="40000"/>
                <a:lumOff val="60000"/>
              </a:schemeClr>
            </a:solidFill>
          </p:grpSpPr>
          <p:sp>
            <p:nvSpPr>
              <p:cNvPr id="39" name="Rectangle 38"/>
              <p:cNvSpPr/>
              <p:nvPr/>
            </p:nvSpPr>
            <p:spPr>
              <a:xfrm>
                <a:off x="3581400" y="2590800"/>
                <a:ext cx="190500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848101" y="2825233"/>
                <a:ext cx="1371600" cy="594567"/>
              </a:xfrm>
              <a:prstGeom prst="rect">
                <a:avLst/>
              </a:prstGeom>
              <a:grpFill/>
              <a:ln>
                <a:noFill/>
              </a:ln>
            </p:spPr>
            <p:txBody>
              <a:bodyPr wrap="square" rtlCol="0">
                <a:spAutoFit/>
              </a:bodyPr>
              <a:lstStyle/>
              <a:p>
                <a:r>
                  <a:rPr lang="en-US" sz="1100" b="1" dirty="0" smtClean="0">
                    <a:effectLst>
                      <a:outerShdw blurRad="38100" dist="38100" dir="2700000" algn="tl">
                        <a:srgbClr val="000000">
                          <a:alpha val="43137"/>
                        </a:srgbClr>
                      </a:outerShdw>
                    </a:effectLst>
                  </a:rPr>
                  <a:t>worker</a:t>
                </a:r>
                <a:endParaRPr lang="en-US" sz="1100" b="1" dirty="0">
                  <a:effectLst>
                    <a:outerShdw blurRad="38100" dist="38100" dir="2700000" algn="tl">
                      <a:srgbClr val="000000">
                        <a:alpha val="43137"/>
                      </a:srgbClr>
                    </a:outerShdw>
                  </a:effectLst>
                </a:endParaRPr>
              </a:p>
            </p:txBody>
          </p:sp>
        </p:grpSp>
        <p:sp>
          <p:nvSpPr>
            <p:cNvPr id="29" name="Oval 28"/>
            <p:cNvSpPr/>
            <p:nvPr/>
          </p:nvSpPr>
          <p:spPr>
            <a:xfrm>
              <a:off x="2189719" y="0"/>
              <a:ext cx="849648" cy="37328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name</a:t>
              </a:r>
              <a:endParaRPr lang="en-US" sz="1100" dirty="0">
                <a:solidFill>
                  <a:schemeClr val="tx1"/>
                </a:solidFill>
              </a:endParaRPr>
            </a:p>
          </p:txBody>
        </p:sp>
        <p:sp>
          <p:nvSpPr>
            <p:cNvPr id="30" name="Oval 29"/>
            <p:cNvSpPr/>
            <p:nvPr/>
          </p:nvSpPr>
          <p:spPr>
            <a:xfrm>
              <a:off x="869920" y="0"/>
              <a:ext cx="849648" cy="37328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id</a:t>
              </a:r>
              <a:endParaRPr lang="en-US" u="sng" dirty="0">
                <a:solidFill>
                  <a:schemeClr val="tx1"/>
                </a:solidFill>
              </a:endParaRPr>
            </a:p>
          </p:txBody>
        </p:sp>
        <p:sp>
          <p:nvSpPr>
            <p:cNvPr id="31" name="Oval 30"/>
            <p:cNvSpPr/>
            <p:nvPr/>
          </p:nvSpPr>
          <p:spPr>
            <a:xfrm>
              <a:off x="0" y="874973"/>
              <a:ext cx="849648" cy="37328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password</a:t>
              </a:r>
              <a:endParaRPr lang="en-US" sz="1100" dirty="0">
                <a:solidFill>
                  <a:schemeClr val="tx1"/>
                </a:solidFill>
              </a:endParaRPr>
            </a:p>
          </p:txBody>
        </p:sp>
        <p:sp>
          <p:nvSpPr>
            <p:cNvPr id="32" name="Oval 31"/>
            <p:cNvSpPr/>
            <p:nvPr/>
          </p:nvSpPr>
          <p:spPr>
            <a:xfrm>
              <a:off x="1621480" y="1684158"/>
              <a:ext cx="849648" cy="37328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contact</a:t>
              </a:r>
              <a:endParaRPr lang="en-US" sz="900" dirty="0">
                <a:solidFill>
                  <a:schemeClr val="tx1"/>
                </a:solidFill>
              </a:endParaRPr>
            </a:p>
          </p:txBody>
        </p:sp>
        <p:sp>
          <p:nvSpPr>
            <p:cNvPr id="33" name="Oval 32"/>
            <p:cNvSpPr/>
            <p:nvPr/>
          </p:nvSpPr>
          <p:spPr>
            <a:xfrm>
              <a:off x="2832970" y="782542"/>
              <a:ext cx="849648" cy="37328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type</a:t>
              </a:r>
              <a:endParaRPr lang="en-US" sz="1400" dirty="0">
                <a:solidFill>
                  <a:schemeClr val="tx1"/>
                </a:solidFill>
              </a:endParaRPr>
            </a:p>
          </p:txBody>
        </p:sp>
        <p:cxnSp>
          <p:nvCxnSpPr>
            <p:cNvPr id="34" name="Straight Connector 33"/>
            <p:cNvCxnSpPr>
              <a:stCxn id="30" idx="4"/>
            </p:cNvCxnSpPr>
            <p:nvPr/>
          </p:nvCxnSpPr>
          <p:spPr>
            <a:xfrm>
              <a:off x="1294744" y="373288"/>
              <a:ext cx="141608" cy="446733"/>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a:stCxn id="39" idx="1"/>
              <a:endCxn id="31" idx="6"/>
            </p:cNvCxnSpPr>
            <p:nvPr/>
          </p:nvCxnSpPr>
          <p:spPr>
            <a:xfrm flipH="1">
              <a:off x="849648" y="1000677"/>
              <a:ext cx="570344" cy="6094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flipH="1">
              <a:off x="2166280" y="373288"/>
              <a:ext cx="198413" cy="442984"/>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1963165" y="1179944"/>
              <a:ext cx="0" cy="504214"/>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p:cNvCxnSpPr>
              <a:stCxn id="39" idx="3"/>
              <a:endCxn id="33" idx="2"/>
            </p:cNvCxnSpPr>
            <p:nvPr/>
          </p:nvCxnSpPr>
          <p:spPr>
            <a:xfrm flipV="1">
              <a:off x="2364046" y="969186"/>
              <a:ext cx="468923" cy="31491"/>
            </a:xfrm>
            <a:prstGeom prst="line">
              <a:avLst/>
            </a:prstGeom>
          </p:spPr>
          <p:style>
            <a:lnRef idx="2">
              <a:schemeClr val="dk1"/>
            </a:lnRef>
            <a:fillRef idx="0">
              <a:schemeClr val="dk1"/>
            </a:fillRef>
            <a:effectRef idx="1">
              <a:schemeClr val="dk1"/>
            </a:effectRef>
            <a:fontRef idx="minor">
              <a:schemeClr val="tx1"/>
            </a:fontRef>
          </p:style>
        </p:cxnSp>
        <p:grpSp>
          <p:nvGrpSpPr>
            <p:cNvPr id="42" name="Group 41"/>
            <p:cNvGrpSpPr/>
            <p:nvPr/>
          </p:nvGrpSpPr>
          <p:grpSpPr>
            <a:xfrm>
              <a:off x="6459876" y="5270392"/>
              <a:ext cx="1150783" cy="444828"/>
              <a:chOff x="3581400" y="2590800"/>
              <a:chExt cx="1905000" cy="838200"/>
            </a:xfrm>
            <a:solidFill>
              <a:schemeClr val="accent2">
                <a:lumMod val="40000"/>
                <a:lumOff val="60000"/>
              </a:schemeClr>
            </a:solidFill>
          </p:grpSpPr>
          <p:sp>
            <p:nvSpPr>
              <p:cNvPr id="57" name="Rectangle 56"/>
              <p:cNvSpPr/>
              <p:nvPr/>
            </p:nvSpPr>
            <p:spPr>
              <a:xfrm>
                <a:off x="3581400" y="2590800"/>
                <a:ext cx="190500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848101" y="2825234"/>
                <a:ext cx="1371600" cy="478460"/>
              </a:xfrm>
              <a:prstGeom prst="rect">
                <a:avLst/>
              </a:prstGeom>
              <a:grpFill/>
              <a:ln>
                <a:noFill/>
              </a:ln>
            </p:spPr>
            <p:txBody>
              <a:bodyPr wrap="square" rtlCol="0">
                <a:spAutoFit/>
              </a:bodyPr>
              <a:lstStyle/>
              <a:p>
                <a:r>
                  <a:rPr lang="en-US" sz="1050" b="1" dirty="0" smtClean="0"/>
                  <a:t>complaint</a:t>
                </a:r>
                <a:endParaRPr lang="en-US" sz="1050" b="1" dirty="0"/>
              </a:p>
            </p:txBody>
          </p:sp>
        </p:grpSp>
        <p:sp>
          <p:nvSpPr>
            <p:cNvPr id="43" name="Oval 42"/>
            <p:cNvSpPr/>
            <p:nvPr/>
          </p:nvSpPr>
          <p:spPr>
            <a:xfrm>
              <a:off x="5038421" y="4713298"/>
              <a:ext cx="1035705" cy="45023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Er.no</a:t>
              </a:r>
              <a:endParaRPr lang="en-US" dirty="0">
                <a:solidFill>
                  <a:schemeClr val="tx1"/>
                </a:solidFill>
              </a:endParaRPr>
            </a:p>
          </p:txBody>
        </p:sp>
        <p:sp>
          <p:nvSpPr>
            <p:cNvPr id="44" name="Oval 43"/>
            <p:cNvSpPr/>
            <p:nvPr/>
          </p:nvSpPr>
          <p:spPr>
            <a:xfrm>
              <a:off x="6680732" y="4281348"/>
              <a:ext cx="1035705" cy="45023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id</a:t>
              </a:r>
              <a:endParaRPr lang="en-US" u="sng" dirty="0">
                <a:solidFill>
                  <a:schemeClr val="tx1"/>
                </a:solidFill>
              </a:endParaRPr>
            </a:p>
          </p:txBody>
        </p:sp>
        <p:sp>
          <p:nvSpPr>
            <p:cNvPr id="45" name="Oval 44"/>
            <p:cNvSpPr/>
            <p:nvPr/>
          </p:nvSpPr>
          <p:spPr>
            <a:xfrm>
              <a:off x="7035267" y="6331570"/>
              <a:ext cx="1035705" cy="45023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problem</a:t>
              </a:r>
              <a:endParaRPr lang="en-US" sz="1200" dirty="0">
                <a:solidFill>
                  <a:schemeClr val="tx1"/>
                </a:solidFill>
              </a:endParaRPr>
            </a:p>
          </p:txBody>
        </p:sp>
        <p:sp>
          <p:nvSpPr>
            <p:cNvPr id="46" name="Oval 45"/>
            <p:cNvSpPr/>
            <p:nvPr/>
          </p:nvSpPr>
          <p:spPr>
            <a:xfrm>
              <a:off x="8222466" y="5772906"/>
              <a:ext cx="1035705" cy="45023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ptype</a:t>
              </a:r>
              <a:endParaRPr lang="en-US" sz="1600" dirty="0">
                <a:solidFill>
                  <a:schemeClr val="tx1"/>
                </a:solidFill>
              </a:endParaRPr>
            </a:p>
          </p:txBody>
        </p:sp>
        <p:sp>
          <p:nvSpPr>
            <p:cNvPr id="47" name="Oval 46"/>
            <p:cNvSpPr/>
            <p:nvPr/>
          </p:nvSpPr>
          <p:spPr>
            <a:xfrm>
              <a:off x="8182267" y="5121784"/>
              <a:ext cx="1035705" cy="45023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status</a:t>
              </a:r>
              <a:endParaRPr lang="en-US" sz="1600" dirty="0">
                <a:solidFill>
                  <a:schemeClr val="tx1"/>
                </a:solidFill>
              </a:endParaRPr>
            </a:p>
          </p:txBody>
        </p:sp>
        <p:sp>
          <p:nvSpPr>
            <p:cNvPr id="48" name="Oval 47"/>
            <p:cNvSpPr/>
            <p:nvPr/>
          </p:nvSpPr>
          <p:spPr>
            <a:xfrm>
              <a:off x="4724400" y="5507072"/>
              <a:ext cx="1035705" cy="45023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name</a:t>
              </a:r>
              <a:endParaRPr lang="en-US" sz="1600" dirty="0">
                <a:solidFill>
                  <a:schemeClr val="tx1"/>
                </a:solidFill>
              </a:endParaRPr>
            </a:p>
          </p:txBody>
        </p:sp>
        <p:sp>
          <p:nvSpPr>
            <p:cNvPr id="49" name="Oval 48"/>
            <p:cNvSpPr/>
            <p:nvPr/>
          </p:nvSpPr>
          <p:spPr>
            <a:xfrm>
              <a:off x="5551425" y="6331570"/>
              <a:ext cx="1035705" cy="45023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r_date</a:t>
              </a:r>
              <a:endParaRPr lang="en-US" sz="1400" dirty="0">
                <a:solidFill>
                  <a:schemeClr val="tx1"/>
                </a:solidFill>
              </a:endParaRPr>
            </a:p>
          </p:txBody>
        </p:sp>
        <p:cxnSp>
          <p:nvCxnSpPr>
            <p:cNvPr id="50" name="Straight Connector 49"/>
            <p:cNvCxnSpPr>
              <a:stCxn id="44" idx="4"/>
            </p:cNvCxnSpPr>
            <p:nvPr/>
          </p:nvCxnSpPr>
          <p:spPr>
            <a:xfrm>
              <a:off x="7198584" y="4731578"/>
              <a:ext cx="172617" cy="538814"/>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flipH="1">
              <a:off x="6417785" y="5747073"/>
              <a:ext cx="203201" cy="619473"/>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7206702" y="5747073"/>
              <a:ext cx="242847" cy="584497"/>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flipH="1" flipV="1">
              <a:off x="5967246" y="5066606"/>
              <a:ext cx="506107" cy="203786"/>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a:stCxn id="57" idx="1"/>
              <a:endCxn id="48" idx="6"/>
            </p:cNvCxnSpPr>
            <p:nvPr/>
          </p:nvCxnSpPr>
          <p:spPr>
            <a:xfrm flipH="1">
              <a:off x="5760105" y="5492807"/>
              <a:ext cx="699771" cy="239381"/>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7610659" y="5665054"/>
              <a:ext cx="617876" cy="332967"/>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p:cNvCxnSpPr>
              <a:endCxn id="47" idx="2"/>
            </p:cNvCxnSpPr>
            <p:nvPr/>
          </p:nvCxnSpPr>
          <p:spPr>
            <a:xfrm flipV="1">
              <a:off x="7604590" y="5346900"/>
              <a:ext cx="577678" cy="107925"/>
            </a:xfrm>
            <a:prstGeom prst="line">
              <a:avLst/>
            </a:prstGeom>
          </p:spPr>
          <p:style>
            <a:lnRef idx="2">
              <a:schemeClr val="dk1"/>
            </a:lnRef>
            <a:fillRef idx="0">
              <a:schemeClr val="dk1"/>
            </a:fillRef>
            <a:effectRef idx="1">
              <a:schemeClr val="dk1"/>
            </a:effectRef>
            <a:fontRef idx="minor">
              <a:schemeClr val="tx1"/>
            </a:fontRef>
          </p:style>
        </p:cxnSp>
        <p:sp>
          <p:nvSpPr>
            <p:cNvPr id="78" name="Rectangle 77"/>
            <p:cNvSpPr/>
            <p:nvPr/>
          </p:nvSpPr>
          <p:spPr>
            <a:xfrm>
              <a:off x="1183321" y="5035757"/>
              <a:ext cx="889524" cy="5193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307854" y="5181025"/>
              <a:ext cx="640457" cy="286072"/>
            </a:xfrm>
            <a:prstGeom prst="rect">
              <a:avLst/>
            </a:prstGeom>
            <a:solidFill>
              <a:schemeClr val="accent2">
                <a:lumMod val="40000"/>
                <a:lumOff val="60000"/>
              </a:schemeClr>
            </a:solidFill>
            <a:ln>
              <a:noFill/>
            </a:ln>
          </p:spPr>
          <p:txBody>
            <a:bodyPr wrap="square" rtlCol="0">
              <a:spAutoFit/>
            </a:bodyPr>
            <a:lstStyle/>
            <a:p>
              <a:r>
                <a:rPr lang="en-US" sz="1200" b="1" dirty="0" smtClean="0"/>
                <a:t>admin</a:t>
              </a:r>
              <a:endParaRPr lang="en-US" sz="1200" b="1" dirty="0"/>
            </a:p>
          </p:txBody>
        </p:sp>
        <p:sp>
          <p:nvSpPr>
            <p:cNvPr id="80" name="Oval 79"/>
            <p:cNvSpPr/>
            <p:nvPr/>
          </p:nvSpPr>
          <p:spPr>
            <a:xfrm>
              <a:off x="1908587" y="3886200"/>
              <a:ext cx="800572" cy="52570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name</a:t>
              </a:r>
              <a:endParaRPr lang="en-US" sz="1200" dirty="0">
                <a:solidFill>
                  <a:schemeClr val="tx1"/>
                </a:solidFill>
              </a:endParaRPr>
            </a:p>
          </p:txBody>
        </p:sp>
        <p:sp>
          <p:nvSpPr>
            <p:cNvPr id="81" name="Oval 80"/>
            <p:cNvSpPr/>
            <p:nvPr/>
          </p:nvSpPr>
          <p:spPr>
            <a:xfrm>
              <a:off x="665021" y="3886200"/>
              <a:ext cx="800572" cy="52570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chemeClr val="tx1"/>
                  </a:solidFill>
                </a:rPr>
                <a:t>id</a:t>
              </a:r>
              <a:endParaRPr lang="en-US" u="sng" dirty="0">
                <a:solidFill>
                  <a:schemeClr val="tx1"/>
                </a:solidFill>
              </a:endParaRPr>
            </a:p>
          </p:txBody>
        </p:sp>
        <p:sp>
          <p:nvSpPr>
            <p:cNvPr id="82" name="Oval 81"/>
            <p:cNvSpPr/>
            <p:nvPr/>
          </p:nvSpPr>
          <p:spPr>
            <a:xfrm>
              <a:off x="-154651" y="5118424"/>
              <a:ext cx="800572" cy="52570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password</a:t>
              </a:r>
              <a:endParaRPr lang="en-US" sz="1200" dirty="0">
                <a:solidFill>
                  <a:schemeClr val="tx1"/>
                </a:solidFill>
              </a:endParaRPr>
            </a:p>
          </p:txBody>
        </p:sp>
        <p:sp>
          <p:nvSpPr>
            <p:cNvPr id="83" name="Oval 82"/>
            <p:cNvSpPr/>
            <p:nvPr/>
          </p:nvSpPr>
          <p:spPr>
            <a:xfrm>
              <a:off x="1373170" y="6258000"/>
              <a:ext cx="800572" cy="52570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contact</a:t>
              </a:r>
              <a:endParaRPr lang="en-US" sz="1600" dirty="0">
                <a:solidFill>
                  <a:schemeClr val="tx1"/>
                </a:solidFill>
              </a:endParaRPr>
            </a:p>
          </p:txBody>
        </p:sp>
        <p:sp>
          <p:nvSpPr>
            <p:cNvPr id="84" name="Oval 83"/>
            <p:cNvSpPr/>
            <p:nvPr/>
          </p:nvSpPr>
          <p:spPr>
            <a:xfrm>
              <a:off x="2514682" y="4988254"/>
              <a:ext cx="800572" cy="52570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post</a:t>
              </a:r>
              <a:endParaRPr lang="en-US" sz="1400" dirty="0">
                <a:solidFill>
                  <a:schemeClr val="tx1"/>
                </a:solidFill>
              </a:endParaRPr>
            </a:p>
          </p:txBody>
        </p:sp>
        <p:cxnSp>
          <p:nvCxnSpPr>
            <p:cNvPr id="85" name="Straight Connector 84"/>
            <p:cNvCxnSpPr>
              <a:stCxn id="81" idx="4"/>
            </p:cNvCxnSpPr>
            <p:nvPr/>
          </p:nvCxnSpPr>
          <p:spPr>
            <a:xfrm>
              <a:off x="1065307" y="4411902"/>
              <a:ext cx="133429" cy="629135"/>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p:cNvCxnSpPr>
              <a:stCxn id="78" idx="1"/>
              <a:endCxn id="82" idx="6"/>
            </p:cNvCxnSpPr>
            <p:nvPr/>
          </p:nvCxnSpPr>
          <p:spPr>
            <a:xfrm flipH="1">
              <a:off x="645921" y="5295454"/>
              <a:ext cx="537400" cy="85821"/>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p:cNvCxnSpPr/>
            <p:nvPr/>
          </p:nvCxnSpPr>
          <p:spPr>
            <a:xfrm flipH="1">
              <a:off x="1886502" y="4411902"/>
              <a:ext cx="186952" cy="623855"/>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p:cNvCxnSpPr/>
            <p:nvPr/>
          </p:nvCxnSpPr>
          <p:spPr>
            <a:xfrm>
              <a:off x="1695118" y="5547916"/>
              <a:ext cx="0" cy="710084"/>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a:stCxn id="78" idx="3"/>
              <a:endCxn id="84" idx="2"/>
            </p:cNvCxnSpPr>
            <p:nvPr/>
          </p:nvCxnSpPr>
          <p:spPr>
            <a:xfrm flipV="1">
              <a:off x="2072845" y="5251105"/>
              <a:ext cx="441838" cy="44349"/>
            </a:xfrm>
            <a:prstGeom prst="line">
              <a:avLst/>
            </a:prstGeom>
          </p:spPr>
          <p:style>
            <a:lnRef idx="2">
              <a:schemeClr val="dk1"/>
            </a:lnRef>
            <a:fillRef idx="0">
              <a:schemeClr val="dk1"/>
            </a:fillRef>
            <a:effectRef idx="1">
              <a:schemeClr val="dk1"/>
            </a:effectRef>
            <a:fontRef idx="minor">
              <a:schemeClr val="tx1"/>
            </a:fontRef>
          </p:style>
        </p:cxnSp>
      </p:grpSp>
      <p:sp>
        <p:nvSpPr>
          <p:cNvPr id="90" name="Flowchart: Decision 89"/>
          <p:cNvSpPr/>
          <p:nvPr/>
        </p:nvSpPr>
        <p:spPr>
          <a:xfrm>
            <a:off x="5791200" y="3048000"/>
            <a:ext cx="1608573" cy="990600"/>
          </a:xfrm>
          <a:prstGeom prst="flowChartDecision">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register</a:t>
            </a:r>
            <a:endParaRPr lang="en-US" sz="1400" dirty="0">
              <a:solidFill>
                <a:schemeClr val="tx1"/>
              </a:solidFill>
            </a:endParaRPr>
          </a:p>
        </p:txBody>
      </p:sp>
      <p:sp>
        <p:nvSpPr>
          <p:cNvPr id="101" name="Flowchart: Decision 100"/>
          <p:cNvSpPr/>
          <p:nvPr/>
        </p:nvSpPr>
        <p:spPr>
          <a:xfrm>
            <a:off x="3725427" y="2971800"/>
            <a:ext cx="1608573" cy="990600"/>
          </a:xfrm>
          <a:prstGeom prst="flowChartDecision">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solve</a:t>
            </a:r>
            <a:endParaRPr lang="en-US" dirty="0">
              <a:solidFill>
                <a:schemeClr val="tx1"/>
              </a:solidFill>
            </a:endParaRPr>
          </a:p>
        </p:txBody>
      </p:sp>
      <p:cxnSp>
        <p:nvCxnSpPr>
          <p:cNvPr id="103" name="Straight Arrow Connector 102"/>
          <p:cNvCxnSpPr/>
          <p:nvPr/>
        </p:nvCxnSpPr>
        <p:spPr>
          <a:xfrm>
            <a:off x="1505013" y="1203769"/>
            <a:ext cx="0" cy="16156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1" name="Straight Arrow Connector 90"/>
          <p:cNvCxnSpPr>
            <a:endCxn id="90" idx="0"/>
          </p:cNvCxnSpPr>
          <p:nvPr/>
        </p:nvCxnSpPr>
        <p:spPr>
          <a:xfrm flipH="1">
            <a:off x="6595487" y="1518721"/>
            <a:ext cx="63728" cy="152927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2" name="Straight Arrow Connector 91"/>
          <p:cNvCxnSpPr>
            <a:stCxn id="90" idx="2"/>
          </p:cNvCxnSpPr>
          <p:nvPr/>
        </p:nvCxnSpPr>
        <p:spPr>
          <a:xfrm>
            <a:off x="6595487" y="4038600"/>
            <a:ext cx="21036" cy="10786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6" name="Flowchart: Decision 95"/>
          <p:cNvSpPr/>
          <p:nvPr/>
        </p:nvSpPr>
        <p:spPr>
          <a:xfrm>
            <a:off x="3581400" y="5056872"/>
            <a:ext cx="1093440" cy="862191"/>
          </a:xfrm>
          <a:prstGeom prst="flowChartDecision">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check</a:t>
            </a:r>
            <a:endParaRPr lang="en-US" sz="1050" dirty="0">
              <a:solidFill>
                <a:schemeClr val="tx1"/>
              </a:solidFill>
            </a:endParaRPr>
          </a:p>
        </p:txBody>
      </p:sp>
      <p:cxnSp>
        <p:nvCxnSpPr>
          <p:cNvPr id="97" name="Straight Arrow Connector 96"/>
          <p:cNvCxnSpPr/>
          <p:nvPr/>
        </p:nvCxnSpPr>
        <p:spPr>
          <a:xfrm>
            <a:off x="1981200" y="5486400"/>
            <a:ext cx="1744811" cy="579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8" name="Straight Arrow Connector 97"/>
          <p:cNvCxnSpPr>
            <a:stCxn id="96" idx="3"/>
          </p:cNvCxnSpPr>
          <p:nvPr/>
        </p:nvCxnSpPr>
        <p:spPr>
          <a:xfrm flipV="1">
            <a:off x="4674840" y="5410200"/>
            <a:ext cx="1781174" cy="777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a:xfrm>
            <a:off x="4997355" y="3733800"/>
            <a:ext cx="1479645" cy="14472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2" name="Flowchart: Decision 101"/>
          <p:cNvSpPr/>
          <p:nvPr/>
        </p:nvSpPr>
        <p:spPr>
          <a:xfrm>
            <a:off x="1082215" y="2552700"/>
            <a:ext cx="1608573" cy="990600"/>
          </a:xfrm>
          <a:prstGeom prst="flowChartDecision">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assign</a:t>
            </a:r>
            <a:endParaRPr lang="en-US" dirty="0">
              <a:solidFill>
                <a:schemeClr val="tx1"/>
              </a:solidFill>
            </a:endParaRPr>
          </a:p>
        </p:txBody>
      </p:sp>
      <p:cxnSp>
        <p:nvCxnSpPr>
          <p:cNvPr id="104" name="Straight Arrow Connector 103"/>
          <p:cNvCxnSpPr/>
          <p:nvPr/>
        </p:nvCxnSpPr>
        <p:spPr>
          <a:xfrm>
            <a:off x="1524000" y="3385354"/>
            <a:ext cx="0" cy="16156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5" name="Straight Arrow Connector 104"/>
          <p:cNvCxnSpPr/>
          <p:nvPr/>
        </p:nvCxnSpPr>
        <p:spPr>
          <a:xfrm>
            <a:off x="2349432" y="1203768"/>
            <a:ext cx="1993968" cy="19966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91977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name="slide2">
    <p:spTree>
      <p:nvGrpSpPr>
        <p:cNvPr id="1" name=""/>
        <p:cNvGrpSpPr/>
        <p:nvPr/>
      </p:nvGrpSpPr>
      <p:grpSpPr>
        <a:xfrm>
          <a:off x="0" y="0"/>
          <a:ext cx="0" cy="0"/>
          <a:chOff x="0" y="0"/>
          <a:chExt cx="0" cy="0"/>
        </a:xfrm>
      </p:grpSpPr>
      <p:sp>
        <p:nvSpPr>
          <p:cNvPr id="2" name="TextBox 1"/>
          <p:cNvSpPr txBox="1"/>
          <p:nvPr/>
        </p:nvSpPr>
        <p:spPr>
          <a:xfrm>
            <a:off x="1046018" y="381000"/>
            <a:ext cx="7315200" cy="769441"/>
          </a:xfrm>
          <a:prstGeom prst="rect">
            <a:avLst/>
          </a:prstGeom>
          <a:noFill/>
        </p:spPr>
        <p:txBody>
          <a:bodyPr vert="horz" wrap="square" rtlCol="0">
            <a:spAutoFit/>
          </a:bodyPr>
          <a:lstStyle/>
          <a:p>
            <a:r>
              <a:rPr lang="en-US" sz="4400" b="1" dirty="0">
                <a:ln/>
                <a:solidFill>
                  <a:schemeClr val="accent3"/>
                </a:solidFill>
                <a:latin typeface="+mn-lt"/>
              </a:rPr>
              <a:t>         </a:t>
            </a:r>
            <a:r>
              <a:rPr lang="en-US" sz="4400" b="1" dirty="0">
                <a:ln/>
                <a:solidFill>
                  <a:srgbClr val="F9710B"/>
                </a:solidFill>
                <a:latin typeface="+mn-lt"/>
              </a:rPr>
              <a:t>INTRODUCTION</a:t>
            </a:r>
          </a:p>
        </p:txBody>
      </p:sp>
      <p:sp>
        <p:nvSpPr>
          <p:cNvPr id="3" name="TextBox 2"/>
          <p:cNvSpPr txBox="1"/>
          <p:nvPr/>
        </p:nvSpPr>
        <p:spPr>
          <a:xfrm>
            <a:off x="304800" y="1524000"/>
            <a:ext cx="8458200" cy="5170646"/>
          </a:xfrm>
          <a:prstGeom prst="rect">
            <a:avLst/>
          </a:prstGeom>
          <a:noFill/>
        </p:spPr>
        <p:txBody>
          <a:bodyPr vert="horz" wrap="square" rtlCol="0">
            <a:spAutoFit/>
          </a:bodyPr>
          <a:lstStyle/>
          <a:p>
            <a:pPr algn="l"/>
            <a:r>
              <a:rPr lang="en-US" sz="2400" dirty="0"/>
              <a:t>The JUET SERVICE CENTER  provides  a platform for the hostel living students to lodge their complaints while sitting at their rooms. It provides the </a:t>
            </a:r>
            <a:r>
              <a:rPr lang="en-US" sz="2400" dirty="0" err="1"/>
              <a:t>e-solution</a:t>
            </a:r>
            <a:r>
              <a:rPr lang="en-US" sz="2400" dirty="0"/>
              <a:t> for Complaint registering  amongst the hostel students.</a:t>
            </a:r>
          </a:p>
          <a:p>
            <a:pPr algn="l"/>
            <a:endParaRPr lang="en-US" sz="2400" dirty="0"/>
          </a:p>
          <a:p>
            <a:pPr algn="l"/>
            <a:r>
              <a:rPr lang="en-US" sz="2400" dirty="0"/>
              <a:t>Whenever a complaint is received from a student it will be recorded and a unique id is given to a particular complaint for future reference.Recorded complaint will be </a:t>
            </a:r>
            <a:r>
              <a:rPr lang="en-US" sz="2400" dirty="0" err="1"/>
              <a:t>fowarded</a:t>
            </a:r>
            <a:r>
              <a:rPr lang="en-US" sz="2400" dirty="0"/>
              <a:t> to the concerned admin(caretaker , warden) asking them to provide the solution at there level.Acknowledge the concerned person with the details of students.Enquiry of the complaint will be done periodically. At the end of the time a solution will be provided.</a:t>
            </a:r>
          </a:p>
          <a:p>
            <a:endParaRPr lang="en-US" dirty="0"/>
          </a:p>
        </p:txBody>
      </p:sp>
      <p:sp>
        <p:nvSpPr>
          <p:cNvPr id="4" name="Slide Number Placeholder 3"/>
          <p:cNvSpPr>
            <a:spLocks noGrp="1"/>
          </p:cNvSpPr>
          <p:nvPr>
            <p:ph type="sldNum" sz="quarter" idx="12"/>
          </p:nvPr>
        </p:nvSpPr>
        <p:spPr>
          <a:xfrm>
            <a:off x="4277832" y="6556248"/>
            <a:ext cx="588335" cy="228600"/>
          </a:xfrm>
        </p:spPr>
        <p:txBody>
          <a:bodyPr vert="horz" rtlCol="0"/>
          <a:lstStyle/>
          <a:p>
            <a:pPr algn="ctr"/>
            <a:fld id="{2BEFF6DA-AA88-4B15-8D71-08521A916AC5}" type="slidenum">
              <a:rPr sz="1600" b="1">
                <a:solidFill>
                  <a:schemeClr val="tx1"/>
                </a:solidFill>
              </a:rPr>
              <a:t>2</a:t>
            </a:fld>
            <a:endParaRPr lang="en-US" sz="16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20</a:t>
            </a:fld>
            <a:endParaRPr lang="en-US" dirty="0"/>
          </a:p>
        </p:txBody>
      </p:sp>
      <p:pic>
        <p:nvPicPr>
          <p:cNvPr id="6146" name="Picture 2" descr="C:\Users\nainy\Desktop\stud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996436" cy="4495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43000" y="381000"/>
            <a:ext cx="7391400" cy="584775"/>
          </a:xfrm>
          <a:prstGeom prst="rect">
            <a:avLst/>
          </a:prstGeom>
          <a:noFill/>
        </p:spPr>
        <p:txBody>
          <a:bodyPr wrap="square" rtlCol="0">
            <a:spAutoFit/>
          </a:bodyPr>
          <a:lstStyle/>
          <a:p>
            <a:r>
              <a:rPr lang="en-US" sz="3200" b="1" dirty="0" smtClean="0"/>
              <a:t>Student Table-&gt;Database</a:t>
            </a:r>
            <a:endParaRPr lang="en-US" sz="3200" b="1" dirty="0"/>
          </a:p>
        </p:txBody>
      </p:sp>
    </p:spTree>
    <p:extLst>
      <p:ext uri="{BB962C8B-B14F-4D97-AF65-F5344CB8AC3E}">
        <p14:creationId xmlns:p14="http://schemas.microsoft.com/office/powerpoint/2010/main" val="33519486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21</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56" y="1617867"/>
            <a:ext cx="8507144" cy="4782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5800" y="685800"/>
            <a:ext cx="7924800" cy="523220"/>
          </a:xfrm>
          <a:prstGeom prst="rect">
            <a:avLst/>
          </a:prstGeom>
          <a:noFill/>
        </p:spPr>
        <p:txBody>
          <a:bodyPr wrap="square" rtlCol="0">
            <a:spAutoFit/>
          </a:bodyPr>
          <a:lstStyle/>
          <a:p>
            <a:r>
              <a:rPr lang="en-US" sz="2800" b="1" dirty="0" smtClean="0"/>
              <a:t>Worker Table-&gt;Database</a:t>
            </a:r>
            <a:endParaRPr lang="en-US" sz="2800" b="1" dirty="0"/>
          </a:p>
        </p:txBody>
      </p:sp>
    </p:spTree>
    <p:extLst>
      <p:ext uri="{BB962C8B-B14F-4D97-AF65-F5344CB8AC3E}">
        <p14:creationId xmlns:p14="http://schemas.microsoft.com/office/powerpoint/2010/main" val="3922508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22</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80963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5800" y="609600"/>
            <a:ext cx="7848600" cy="584775"/>
          </a:xfrm>
          <a:prstGeom prst="rect">
            <a:avLst/>
          </a:prstGeom>
          <a:noFill/>
        </p:spPr>
        <p:txBody>
          <a:bodyPr wrap="square" rtlCol="0">
            <a:spAutoFit/>
          </a:bodyPr>
          <a:lstStyle/>
          <a:p>
            <a:r>
              <a:rPr lang="en-US" sz="3200" b="1" dirty="0" smtClean="0"/>
              <a:t>Admin Table-&gt;Database</a:t>
            </a:r>
            <a:endParaRPr lang="en-US" sz="3200" b="1" dirty="0"/>
          </a:p>
        </p:txBody>
      </p:sp>
    </p:spTree>
    <p:extLst>
      <p:ext uri="{BB962C8B-B14F-4D97-AF65-F5344CB8AC3E}">
        <p14:creationId xmlns:p14="http://schemas.microsoft.com/office/powerpoint/2010/main" val="22639998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23</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67" y="1524000"/>
            <a:ext cx="880963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400" y="609600"/>
            <a:ext cx="8382000" cy="523220"/>
          </a:xfrm>
          <a:prstGeom prst="rect">
            <a:avLst/>
          </a:prstGeom>
          <a:noFill/>
        </p:spPr>
        <p:txBody>
          <a:bodyPr wrap="square" rtlCol="0">
            <a:spAutoFit/>
          </a:bodyPr>
          <a:lstStyle/>
          <a:p>
            <a:r>
              <a:rPr lang="en-US" sz="2800" b="1" dirty="0" smtClean="0"/>
              <a:t>Feedback Table-&gt;Database</a:t>
            </a:r>
            <a:endParaRPr lang="en-US" sz="2800" b="1" dirty="0"/>
          </a:p>
        </p:txBody>
      </p:sp>
    </p:spTree>
    <p:extLst>
      <p:ext uri="{BB962C8B-B14F-4D97-AF65-F5344CB8AC3E}">
        <p14:creationId xmlns:p14="http://schemas.microsoft.com/office/powerpoint/2010/main" val="1069463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24</a:t>
            </a:fld>
            <a:endParaRPr lang="en-US" dirty="0"/>
          </a:p>
        </p:txBody>
      </p:sp>
      <p:pic>
        <p:nvPicPr>
          <p:cNvPr id="1026" name="Picture 2" descr="C:\Users\nainy\Desktop\ss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699" y="758972"/>
            <a:ext cx="4800600" cy="22890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 y="228600"/>
            <a:ext cx="4876800" cy="461665"/>
          </a:xfrm>
          <a:prstGeom prst="rect">
            <a:avLst/>
          </a:prstGeom>
          <a:noFill/>
        </p:spPr>
        <p:txBody>
          <a:bodyPr wrap="square" rtlCol="0">
            <a:spAutoFit/>
          </a:bodyPr>
          <a:lstStyle/>
          <a:p>
            <a:pPr algn="ctr"/>
            <a:r>
              <a:rPr lang="en-US" sz="2400" u="sng" dirty="0" smtClean="0"/>
              <a:t>Home page of Juet Service Center</a:t>
            </a:r>
            <a:endParaRPr lang="en-US" sz="2400" u="sng" dirty="0"/>
          </a:p>
        </p:txBody>
      </p:sp>
      <p:pic>
        <p:nvPicPr>
          <p:cNvPr id="1027" name="Picture 3" descr="C:\Users\nainy\Desktop\ss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2985" y="3952876"/>
            <a:ext cx="5236215" cy="25241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96992" y="3385066"/>
            <a:ext cx="4648200" cy="461665"/>
          </a:xfrm>
          <a:prstGeom prst="rect">
            <a:avLst/>
          </a:prstGeom>
          <a:noFill/>
        </p:spPr>
        <p:txBody>
          <a:bodyPr wrap="square" rtlCol="0">
            <a:spAutoFit/>
          </a:bodyPr>
          <a:lstStyle/>
          <a:p>
            <a:pPr algn="ctr"/>
            <a:r>
              <a:rPr lang="en-US" sz="2400" u="sng" dirty="0" smtClean="0"/>
              <a:t>Student Home Page</a:t>
            </a:r>
            <a:endParaRPr lang="en-US" sz="2400" u="sng" dirty="0"/>
          </a:p>
        </p:txBody>
      </p:sp>
    </p:spTree>
    <p:extLst>
      <p:ext uri="{BB962C8B-B14F-4D97-AF65-F5344CB8AC3E}">
        <p14:creationId xmlns:p14="http://schemas.microsoft.com/office/powerpoint/2010/main" val="27101791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25</a:t>
            </a:fld>
            <a:endParaRPr lang="en-US" dirty="0"/>
          </a:p>
        </p:txBody>
      </p:sp>
      <p:pic>
        <p:nvPicPr>
          <p:cNvPr id="2050" name="Picture 2" descr="C:\Users\nainy\Desktop\student inf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838200"/>
            <a:ext cx="4743649"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 y="392668"/>
            <a:ext cx="4495800" cy="461665"/>
          </a:xfrm>
          <a:prstGeom prst="rect">
            <a:avLst/>
          </a:prstGeom>
          <a:noFill/>
        </p:spPr>
        <p:txBody>
          <a:bodyPr wrap="square" rtlCol="0">
            <a:spAutoFit/>
          </a:bodyPr>
          <a:lstStyle/>
          <a:p>
            <a:pPr algn="ctr"/>
            <a:r>
              <a:rPr lang="en-US" sz="2400" u="sng" dirty="0"/>
              <a:t>S</a:t>
            </a:r>
            <a:r>
              <a:rPr lang="en-US" sz="2400" u="sng" dirty="0" smtClean="0"/>
              <a:t>tudent’s Personal Info page</a:t>
            </a:r>
            <a:endParaRPr lang="en-US" sz="2400" u="sng" dirty="0"/>
          </a:p>
        </p:txBody>
      </p:sp>
      <p:pic>
        <p:nvPicPr>
          <p:cNvPr id="2051" name="Picture 3" descr="C:\Users\nainy\Desktop\ss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7474" y="4419600"/>
            <a:ext cx="4981574" cy="24169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14800" y="3943290"/>
            <a:ext cx="4572000" cy="400110"/>
          </a:xfrm>
          <a:prstGeom prst="rect">
            <a:avLst/>
          </a:prstGeom>
          <a:noFill/>
        </p:spPr>
        <p:txBody>
          <a:bodyPr wrap="square" rtlCol="0">
            <a:spAutoFit/>
          </a:bodyPr>
          <a:lstStyle/>
          <a:p>
            <a:pPr algn="ctr"/>
            <a:r>
              <a:rPr lang="en-US" sz="2000" u="sng" dirty="0" smtClean="0"/>
              <a:t>Register Complaint page for student</a:t>
            </a:r>
            <a:endParaRPr lang="en-US" sz="2000" u="sng" dirty="0"/>
          </a:p>
        </p:txBody>
      </p:sp>
    </p:spTree>
    <p:extLst>
      <p:ext uri="{BB962C8B-B14F-4D97-AF65-F5344CB8AC3E}">
        <p14:creationId xmlns:p14="http://schemas.microsoft.com/office/powerpoint/2010/main" val="2806057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26</a:t>
            </a:fld>
            <a:endParaRPr lang="en-US" dirty="0"/>
          </a:p>
        </p:txBody>
      </p:sp>
      <p:pic>
        <p:nvPicPr>
          <p:cNvPr id="3074" name="Picture 2" descr="C:\Users\nainy\Desktop\s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767" y="1828800"/>
            <a:ext cx="6880696" cy="32268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91767" y="914400"/>
            <a:ext cx="6880696" cy="523220"/>
          </a:xfrm>
          <a:prstGeom prst="rect">
            <a:avLst/>
          </a:prstGeom>
          <a:noFill/>
        </p:spPr>
        <p:txBody>
          <a:bodyPr wrap="square" rtlCol="0">
            <a:spAutoFit/>
          </a:bodyPr>
          <a:lstStyle/>
          <a:p>
            <a:pPr algn="ctr"/>
            <a:r>
              <a:rPr lang="en-US" sz="2800" u="sng" dirty="0" smtClean="0"/>
              <a:t>Student Feedback Page</a:t>
            </a:r>
            <a:endParaRPr lang="en-US" sz="2800" u="sng" dirty="0"/>
          </a:p>
        </p:txBody>
      </p:sp>
    </p:spTree>
    <p:extLst>
      <p:ext uri="{BB962C8B-B14F-4D97-AF65-F5344CB8AC3E}">
        <p14:creationId xmlns:p14="http://schemas.microsoft.com/office/powerpoint/2010/main" val="12619474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27</a:t>
            </a:fld>
            <a:endParaRPr lang="en-US" dirty="0"/>
          </a:p>
        </p:txBody>
      </p:sp>
      <p:pic>
        <p:nvPicPr>
          <p:cNvPr id="5122" name="Picture 2" descr="C:\Users\nainy\Desktop\admin pas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3557524"/>
            <a:ext cx="5463778" cy="3071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66800" y="304800"/>
            <a:ext cx="6400800" cy="646331"/>
          </a:xfrm>
          <a:prstGeom prst="rect">
            <a:avLst/>
          </a:prstGeom>
          <a:noFill/>
        </p:spPr>
        <p:txBody>
          <a:bodyPr wrap="square" rtlCol="0">
            <a:spAutoFit/>
          </a:bodyPr>
          <a:lstStyle/>
          <a:p>
            <a:pPr algn="ctr"/>
            <a:r>
              <a:rPr lang="en-US" sz="3600" b="1" dirty="0" smtClean="0"/>
              <a:t>Admin Page </a:t>
            </a:r>
            <a:endParaRPr lang="en-US" sz="3600" b="1"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990600"/>
            <a:ext cx="5259889" cy="2472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2751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28</a:t>
            </a:fld>
            <a:endParaRPr lang="en-US" dirty="0"/>
          </a:p>
        </p:txBody>
      </p:sp>
      <p:pic>
        <p:nvPicPr>
          <p:cNvPr id="4099" name="Picture 3" descr="C:\Users\nainy\Desktop\worker inf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838200"/>
            <a:ext cx="5029200" cy="28275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200" y="304800"/>
            <a:ext cx="5582444" cy="461665"/>
          </a:xfrm>
          <a:prstGeom prst="rect">
            <a:avLst/>
          </a:prstGeom>
          <a:noFill/>
        </p:spPr>
        <p:txBody>
          <a:bodyPr wrap="square" rtlCol="0">
            <a:spAutoFit/>
          </a:bodyPr>
          <a:lstStyle/>
          <a:p>
            <a:pPr algn="ctr"/>
            <a:r>
              <a:rPr lang="en-US" sz="2400" dirty="0" smtClean="0"/>
              <a:t>Worker’s Personal Info Page</a:t>
            </a:r>
            <a:endParaRPr lang="en-US" sz="2400" dirty="0"/>
          </a:p>
        </p:txBody>
      </p:sp>
      <p:pic>
        <p:nvPicPr>
          <p:cNvPr id="4100" name="Picture 4" descr="C:\Users\nainy\Desktop\worker pas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280" y="4307753"/>
            <a:ext cx="4671520" cy="26264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48200" y="3886200"/>
            <a:ext cx="4419600" cy="461665"/>
          </a:xfrm>
          <a:prstGeom prst="rect">
            <a:avLst/>
          </a:prstGeom>
          <a:noFill/>
        </p:spPr>
        <p:txBody>
          <a:bodyPr wrap="square" rtlCol="0">
            <a:spAutoFit/>
          </a:bodyPr>
          <a:lstStyle/>
          <a:p>
            <a:pPr algn="ctr"/>
            <a:r>
              <a:rPr lang="en-US" sz="2400" dirty="0" smtClean="0"/>
              <a:t>Change Password Page</a:t>
            </a:r>
            <a:endParaRPr lang="en-US" sz="2400" dirty="0"/>
          </a:p>
        </p:txBody>
      </p:sp>
    </p:spTree>
    <p:extLst>
      <p:ext uri="{BB962C8B-B14F-4D97-AF65-F5344CB8AC3E}">
        <p14:creationId xmlns:p14="http://schemas.microsoft.com/office/powerpoint/2010/main" val="3934845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FBD7E96-A3BC-4FBD-A330-811697A4F345}" type="slidenum">
              <a:rPr lang="en-US" smtClean="0"/>
              <a:t>29</a:t>
            </a:fld>
            <a:endParaRPr lang="en-US" dirty="0"/>
          </a:p>
        </p:txBody>
      </p:sp>
      <p:sp>
        <p:nvSpPr>
          <p:cNvPr id="5" name="TextBox 4"/>
          <p:cNvSpPr txBox="1"/>
          <p:nvPr/>
        </p:nvSpPr>
        <p:spPr>
          <a:xfrm>
            <a:off x="1371600" y="381000"/>
            <a:ext cx="6172200" cy="646331"/>
          </a:xfrm>
          <a:prstGeom prst="rect">
            <a:avLst/>
          </a:prstGeom>
          <a:noFill/>
        </p:spPr>
        <p:txBody>
          <a:bodyPr wrap="square" rtlCol="0">
            <a:spAutoFit/>
          </a:bodyPr>
          <a:lstStyle/>
          <a:p>
            <a:r>
              <a:rPr lang="en-US" sz="3600" b="1" dirty="0" smtClean="0">
                <a:effectLst>
                  <a:outerShdw blurRad="38100" dist="38100" dir="2700000" algn="tl">
                    <a:srgbClr val="000000">
                      <a:alpha val="43137"/>
                    </a:srgbClr>
                  </a:outerShdw>
                </a:effectLst>
              </a:rPr>
              <a:t>          CONCLUSION</a:t>
            </a:r>
            <a:endParaRPr lang="en-US" sz="3600" b="1" dirty="0">
              <a:effectLst>
                <a:outerShdw blurRad="38100" dist="38100" dir="2700000" algn="tl">
                  <a:srgbClr val="000000">
                    <a:alpha val="43137"/>
                  </a:srgbClr>
                </a:outerShdw>
              </a:effectLst>
            </a:endParaRPr>
          </a:p>
        </p:txBody>
      </p:sp>
      <p:sp>
        <p:nvSpPr>
          <p:cNvPr id="6" name="TextBox 5"/>
          <p:cNvSpPr txBox="1"/>
          <p:nvPr/>
        </p:nvSpPr>
        <p:spPr>
          <a:xfrm>
            <a:off x="457200" y="1447800"/>
            <a:ext cx="8229600" cy="5632311"/>
          </a:xfrm>
          <a:prstGeom prst="rect">
            <a:avLst/>
          </a:prstGeom>
          <a:noFill/>
        </p:spPr>
        <p:txBody>
          <a:bodyPr wrap="square" rtlCol="0">
            <a:spAutoFit/>
          </a:bodyPr>
          <a:lstStyle/>
          <a:p>
            <a:r>
              <a:rPr lang="en-US" sz="2400" dirty="0" smtClean="0"/>
              <a:t>The presentation </a:t>
            </a:r>
            <a:r>
              <a:rPr lang="en-US" sz="2400" dirty="0"/>
              <a:t>shows the flow, structure and working of </a:t>
            </a:r>
            <a:r>
              <a:rPr lang="en-US" sz="2400" dirty="0" smtClean="0"/>
              <a:t> JUET SERVICE CENTER. Our project JUET SERVICE CENTER automates the operation of a service center by solving the problems of student.We will make sure that all the students are satisfied with the complaints resolved.The project can provide solution by helping students save </a:t>
            </a:r>
            <a:r>
              <a:rPr lang="en-US" sz="2400" dirty="0" err="1" smtClean="0"/>
              <a:t>time,cost</a:t>
            </a:r>
            <a:r>
              <a:rPr lang="en-US" sz="2400" dirty="0" smtClean="0"/>
              <a:t> </a:t>
            </a:r>
            <a:r>
              <a:rPr lang="en-US" sz="2400" dirty="0" smtClean="0"/>
              <a:t>in manually registering for complaints.</a:t>
            </a:r>
          </a:p>
          <a:p>
            <a:r>
              <a:rPr lang="en-US" sz="2400" dirty="0" smtClean="0"/>
              <a:t>It involves staff members,workers as well as students all under one common roof to solve a </a:t>
            </a:r>
            <a:r>
              <a:rPr lang="en-US" sz="2400" dirty="0"/>
              <a:t>C</a:t>
            </a:r>
            <a:r>
              <a:rPr lang="en-US" sz="2400" dirty="0" smtClean="0"/>
              <a:t>omplaint.Concerns about minimizing the pressure of paper work for staff.This is an easy way to communicate over a issue,by suggesting ways to resolve it.It is easy to handle at all levels of management.</a:t>
            </a:r>
          </a:p>
          <a:p>
            <a:endParaRPr lang="en-US" sz="2400" dirty="0" smtClean="0"/>
          </a:p>
          <a:p>
            <a:endParaRPr lang="en-US" sz="2400" dirty="0"/>
          </a:p>
        </p:txBody>
      </p:sp>
    </p:spTree>
    <p:extLst>
      <p:ext uri="{BB962C8B-B14F-4D97-AF65-F5344CB8AC3E}">
        <p14:creationId xmlns:p14="http://schemas.microsoft.com/office/powerpoint/2010/main" val="2585429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name="slide3">
    <p:spTree>
      <p:nvGrpSpPr>
        <p:cNvPr id="1" name=""/>
        <p:cNvGrpSpPr/>
        <p:nvPr/>
      </p:nvGrpSpPr>
      <p:grpSpPr>
        <a:xfrm>
          <a:off x="0" y="0"/>
          <a:ext cx="0" cy="0"/>
          <a:chOff x="0" y="0"/>
          <a:chExt cx="0" cy="0"/>
        </a:xfrm>
      </p:grpSpPr>
      <p:sp>
        <p:nvSpPr>
          <p:cNvPr id="2" name="TextBox 1"/>
          <p:cNvSpPr txBox="1"/>
          <p:nvPr/>
        </p:nvSpPr>
        <p:spPr>
          <a:xfrm>
            <a:off x="876300" y="381000"/>
            <a:ext cx="7315200" cy="1015663"/>
          </a:xfrm>
          <a:prstGeom prst="rect">
            <a:avLst/>
          </a:prstGeom>
          <a:noFill/>
        </p:spPr>
        <p:txBody>
          <a:bodyPr vert="horz" wrap="square" rtlCol="0">
            <a:spAutoFit/>
          </a:bodyPr>
          <a:lstStyle/>
          <a:p>
            <a:pPr algn="ctr"/>
            <a:r>
              <a:rPr lang="en-US" sz="4400" b="1" dirty="0">
                <a:ln/>
                <a:solidFill>
                  <a:schemeClr val="accent3"/>
                </a:solidFill>
                <a:latin typeface="+mn-lt"/>
              </a:rPr>
              <a:t> </a:t>
            </a:r>
            <a:r>
              <a:rPr lang="en-US" sz="6000" b="1" dirty="0">
                <a:ln/>
                <a:solidFill>
                  <a:srgbClr val="D77513"/>
                </a:solidFill>
                <a:latin typeface="+mn-lt"/>
              </a:rPr>
              <a:t>INTRODUCTION</a:t>
            </a:r>
          </a:p>
        </p:txBody>
      </p:sp>
      <p:sp>
        <p:nvSpPr>
          <p:cNvPr id="3" name="TextBox 2"/>
          <p:cNvSpPr txBox="1"/>
          <p:nvPr/>
        </p:nvSpPr>
        <p:spPr>
          <a:xfrm>
            <a:off x="304800" y="1524000"/>
            <a:ext cx="8458200" cy="369332"/>
          </a:xfrm>
          <a:prstGeom prst="rect">
            <a:avLst/>
          </a:prstGeom>
          <a:noFill/>
        </p:spPr>
        <p:txBody>
          <a:bodyPr vert="horz" wrap="square" rtlCol="0">
            <a:spAutoFit/>
          </a:bodyPr>
          <a:lstStyle/>
          <a:p>
            <a:r>
              <a:rPr lang="en-US" dirty="0"/>
              <a:t> </a:t>
            </a:r>
          </a:p>
        </p:txBody>
      </p:sp>
      <p:sp>
        <p:nvSpPr>
          <p:cNvPr id="4" name="TextBox 3"/>
          <p:cNvSpPr txBox="1"/>
          <p:nvPr/>
        </p:nvSpPr>
        <p:spPr>
          <a:xfrm>
            <a:off x="495300" y="1672990"/>
            <a:ext cx="8343900" cy="4154984"/>
          </a:xfrm>
          <a:prstGeom prst="rect">
            <a:avLst/>
          </a:prstGeom>
          <a:noFill/>
        </p:spPr>
        <p:txBody>
          <a:bodyPr vert="horz" wrap="square" rtlCol="0">
            <a:spAutoFit/>
          </a:bodyPr>
          <a:lstStyle/>
          <a:p>
            <a:pPr algn="l"/>
            <a:r>
              <a:rPr lang="en-US" sz="2400" dirty="0"/>
              <a:t>In the proposed system the students will have to lodge their complaints along with the complaint type,and their respective details.They would also be provided with the complaint id with which they would be able to check the complaint status of the old registered complaint .</a:t>
            </a:r>
          </a:p>
          <a:p>
            <a:pPr algn="l"/>
            <a:endParaRPr lang="en-US" sz="2400" dirty="0"/>
          </a:p>
          <a:p>
            <a:pPr algn="l"/>
            <a:r>
              <a:rPr lang="en-US" sz="2400" dirty="0"/>
              <a:t>The goal is to –</a:t>
            </a:r>
          </a:p>
          <a:p>
            <a:pPr algn="l">
              <a:buFont typeface="Arial"/>
              <a:buChar char="•"/>
            </a:pPr>
            <a:r>
              <a:rPr lang="en-US" sz="2400" dirty="0"/>
              <a:t> All actions should be prompt for better redressal of    complaint .</a:t>
            </a:r>
          </a:p>
          <a:p>
            <a:pPr algn="l">
              <a:buFont typeface="Arial"/>
              <a:buChar char="•"/>
            </a:pPr>
            <a:r>
              <a:rPr lang="en-US" sz="2400" dirty="0"/>
              <a:t> To make the </a:t>
            </a:r>
            <a:r>
              <a:rPr lang="en-US" sz="2400" dirty="0" err="1"/>
              <a:t>redressal</a:t>
            </a:r>
            <a:r>
              <a:rPr lang="en-US" sz="2400" dirty="0"/>
              <a:t> </a:t>
            </a:r>
            <a:r>
              <a:rPr lang="en-US" sz="2400" dirty="0" smtClean="0"/>
              <a:t>process </a:t>
            </a:r>
            <a:r>
              <a:rPr lang="en-US" sz="2400" dirty="0" err="1" smtClean="0"/>
              <a:t>fair,impartial,consistent</a:t>
            </a:r>
            <a:r>
              <a:rPr lang="en-US" sz="2400" dirty="0"/>
              <a:t>.</a:t>
            </a:r>
          </a:p>
          <a:p>
            <a:pPr algn="l"/>
            <a:r>
              <a:rPr lang="en-US" sz="2400" dirty="0"/>
              <a:t> </a:t>
            </a:r>
          </a:p>
        </p:txBody>
      </p:sp>
      <p:sp>
        <p:nvSpPr>
          <p:cNvPr id="5" name="Slide Number Placeholder 4"/>
          <p:cNvSpPr>
            <a:spLocks noGrp="1"/>
          </p:cNvSpPr>
          <p:nvPr>
            <p:ph type="sldNum" sz="quarter" idx="12"/>
          </p:nvPr>
        </p:nvSpPr>
        <p:spPr>
          <a:xfrm>
            <a:off x="4277832" y="6556248"/>
            <a:ext cx="588335" cy="228600"/>
          </a:xfrm>
        </p:spPr>
        <p:txBody>
          <a:bodyPr vert="horz" rtlCol="0"/>
          <a:lstStyle/>
          <a:p>
            <a:pPr algn="ctr"/>
            <a:fld id="{05A86632-D9F0-4EF2-90C6-9EB215D1E5A2}" type="slidenum">
              <a:rPr sz="1600" b="1">
                <a:solidFill>
                  <a:schemeClr val="tx1"/>
                </a:solidFill>
              </a:rPr>
              <a:t>3</a:t>
            </a:fld>
            <a:endParaRPr lang="en-US" sz="2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name="slide4">
    <p:spTree>
      <p:nvGrpSpPr>
        <p:cNvPr id="1" name=""/>
        <p:cNvGrpSpPr/>
        <p:nvPr/>
      </p:nvGrpSpPr>
      <p:grpSpPr>
        <a:xfrm>
          <a:off x="0" y="0"/>
          <a:ext cx="0" cy="0"/>
          <a:chOff x="0" y="0"/>
          <a:chExt cx="0" cy="0"/>
        </a:xfrm>
      </p:grpSpPr>
      <p:sp>
        <p:nvSpPr>
          <p:cNvPr id="2" name="TextBox 2"/>
          <p:cNvSpPr txBox="1"/>
          <p:nvPr/>
        </p:nvSpPr>
        <p:spPr>
          <a:xfrm>
            <a:off x="1828800" y="2057400"/>
            <a:ext cx="8458200" cy="369332"/>
          </a:xfrm>
          <a:prstGeom prst="rect">
            <a:avLst/>
          </a:prstGeom>
          <a:noFill/>
        </p:spPr>
        <p:txBody>
          <a:bodyPr vert="horz" wrap="square" rtlCol="0">
            <a:spAutoFit/>
          </a:bodyPr>
          <a:lstStyle/>
          <a:p>
            <a:r>
              <a:rPr lang="en-US" dirty="0"/>
              <a:t> </a:t>
            </a:r>
          </a:p>
        </p:txBody>
      </p:sp>
      <p:sp>
        <p:nvSpPr>
          <p:cNvPr id="3" name="TextBox 7"/>
          <p:cNvSpPr txBox="1"/>
          <p:nvPr/>
        </p:nvSpPr>
        <p:spPr>
          <a:xfrm>
            <a:off x="457200" y="990600"/>
            <a:ext cx="7391400" cy="461665"/>
          </a:xfrm>
          <a:prstGeom prst="rect">
            <a:avLst/>
          </a:prstGeom>
          <a:noFill/>
        </p:spPr>
        <p:txBody>
          <a:bodyPr vert="horz" wrap="square" rtlCol="0">
            <a:spAutoFit/>
          </a:bodyPr>
          <a:lstStyle/>
          <a:p>
            <a:r>
              <a:rPr lang="en-US" sz="2400" dirty="0"/>
              <a:t> From Login page to home screen page.</a:t>
            </a:r>
            <a:r>
              <a:rPr lang="en-US" dirty="0"/>
              <a:t> </a:t>
            </a:r>
          </a:p>
        </p:txBody>
      </p:sp>
      <p:grpSp>
        <p:nvGrpSpPr>
          <p:cNvPr id="35" name="Group 34"/>
          <p:cNvGrpSpPr/>
          <p:nvPr/>
        </p:nvGrpSpPr>
        <p:grpSpPr>
          <a:xfrm>
            <a:off x="7182633" y="3317726"/>
            <a:ext cx="1981200" cy="685800"/>
            <a:chOff x="7162800" y="3352800"/>
            <a:chExt cx="1981200" cy="685800"/>
          </a:xfrm>
        </p:grpSpPr>
        <p:sp>
          <p:nvSpPr>
            <p:cNvPr id="5" name="Rounded Rectangle 38"/>
            <p:cNvSpPr/>
            <p:nvPr/>
          </p:nvSpPr>
          <p:spPr>
            <a:xfrm>
              <a:off x="7162800" y="3352800"/>
              <a:ext cx="1828800" cy="685800"/>
            </a:xfrm>
            <a:prstGeom prst="roundRect">
              <a:avLst/>
            </a:prstGeom>
            <a:solidFill>
              <a:srgbClr val="12E4C1"/>
            </a:solidFill>
            <a:ln>
              <a:solidFill>
                <a:srgbClr val="12E4C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8" name="TextBox 19"/>
            <p:cNvSpPr txBox="1"/>
            <p:nvPr/>
          </p:nvSpPr>
          <p:spPr>
            <a:xfrm>
              <a:off x="7391400" y="3505200"/>
              <a:ext cx="1752600" cy="461665"/>
            </a:xfrm>
            <a:prstGeom prst="rect">
              <a:avLst/>
            </a:prstGeom>
            <a:noFill/>
          </p:spPr>
          <p:txBody>
            <a:bodyPr vert="horz" wrap="square" rtlCol="0">
              <a:spAutoFit/>
            </a:bodyPr>
            <a:lstStyle/>
            <a:p>
              <a:r>
                <a:rPr lang="en-US" sz="2400" b="1" dirty="0">
                  <a:latin typeface="+mn-lt"/>
                </a:rPr>
                <a:t>Worker</a:t>
              </a:r>
            </a:p>
          </p:txBody>
        </p:sp>
      </p:grpSp>
      <p:sp>
        <p:nvSpPr>
          <p:cNvPr id="30" name="Slide Number Placeholder 1"/>
          <p:cNvSpPr>
            <a:spLocks noGrp="1"/>
          </p:cNvSpPr>
          <p:nvPr>
            <p:ph type="sldNum" sz="quarter" idx="12"/>
          </p:nvPr>
        </p:nvSpPr>
        <p:spPr>
          <a:xfrm>
            <a:off x="8434580" y="6560642"/>
            <a:ext cx="588335" cy="228600"/>
          </a:xfrm>
        </p:spPr>
        <p:txBody>
          <a:bodyPr vert="horz" rtlCol="0"/>
          <a:lstStyle/>
          <a:p>
            <a:pPr algn="ctr"/>
            <a:fld id="{B6A4F074-E6B8-48E7-A96F-840AEB76ED21}" type="slidenum">
              <a:rPr sz="1600" b="1">
                <a:solidFill>
                  <a:schemeClr val="tx1"/>
                </a:solidFill>
              </a:rPr>
              <a:t>4</a:t>
            </a:fld>
            <a:endParaRPr lang="en-US" sz="1600" b="1" dirty="0">
              <a:solidFill>
                <a:schemeClr val="tx1"/>
              </a:solidFill>
            </a:endParaRPr>
          </a:p>
        </p:txBody>
      </p:sp>
      <p:sp>
        <p:nvSpPr>
          <p:cNvPr id="31" name="TextBox 3"/>
          <p:cNvSpPr txBox="1"/>
          <p:nvPr/>
        </p:nvSpPr>
        <p:spPr>
          <a:xfrm>
            <a:off x="5479473" y="6419910"/>
            <a:ext cx="1371600" cy="369332"/>
          </a:xfrm>
          <a:prstGeom prst="rect">
            <a:avLst/>
          </a:prstGeom>
          <a:noFill/>
        </p:spPr>
        <p:txBody>
          <a:bodyPr vert="horz" wrap="square" rtlCol="0">
            <a:spAutoFit/>
          </a:bodyPr>
          <a:lstStyle/>
          <a:p>
            <a:r>
              <a:rPr lang="en-US" b="1" dirty="0">
                <a:latin typeface="+mn-lt"/>
              </a:rPr>
              <a:t>Fig.1</a:t>
            </a:r>
          </a:p>
        </p:txBody>
      </p:sp>
      <p:grpSp>
        <p:nvGrpSpPr>
          <p:cNvPr id="38" name="Group 37"/>
          <p:cNvGrpSpPr/>
          <p:nvPr/>
        </p:nvGrpSpPr>
        <p:grpSpPr>
          <a:xfrm>
            <a:off x="457200" y="1676400"/>
            <a:ext cx="7848600" cy="4953000"/>
            <a:chOff x="457200" y="1676400"/>
            <a:chExt cx="7848600" cy="4953000"/>
          </a:xfrm>
        </p:grpSpPr>
        <p:sp>
          <p:nvSpPr>
            <p:cNvPr id="4" name="Flowchart: Data 40"/>
            <p:cNvSpPr/>
            <p:nvPr/>
          </p:nvSpPr>
          <p:spPr>
            <a:xfrm>
              <a:off x="2857500" y="5867400"/>
              <a:ext cx="2971800" cy="762000"/>
            </a:xfrm>
            <a:prstGeom prst="flowChartInputOutput">
              <a:avLst/>
            </a:prstGeom>
            <a:solidFill>
              <a:schemeClr val="accent1">
                <a:lumMod val="60000"/>
                <a:lumOff val="40000"/>
              </a:schemeClr>
            </a:solidFill>
            <a:ln>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grpSp>
          <p:nvGrpSpPr>
            <p:cNvPr id="34" name="Group 33"/>
            <p:cNvGrpSpPr/>
            <p:nvPr/>
          </p:nvGrpSpPr>
          <p:grpSpPr>
            <a:xfrm>
              <a:off x="457200" y="1676400"/>
              <a:ext cx="7848600" cy="4743510"/>
              <a:chOff x="457200" y="1676400"/>
              <a:chExt cx="7848600" cy="4743510"/>
            </a:xfrm>
          </p:grpSpPr>
          <p:sp>
            <p:nvSpPr>
              <p:cNvPr id="6" name="Rounded Rectangle 33"/>
              <p:cNvSpPr/>
              <p:nvPr/>
            </p:nvSpPr>
            <p:spPr>
              <a:xfrm>
                <a:off x="3429000" y="3352800"/>
                <a:ext cx="1676400" cy="685800"/>
              </a:xfrm>
              <a:prstGeom prst="roundRect">
                <a:avLst/>
              </a:prstGeom>
              <a:solidFill>
                <a:srgbClr val="12E4C1"/>
              </a:solidFill>
              <a:ln>
                <a:solidFill>
                  <a:srgbClr val="12E4C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7" name="Rounded Rectangle 32"/>
              <p:cNvSpPr/>
              <p:nvPr/>
            </p:nvSpPr>
            <p:spPr>
              <a:xfrm>
                <a:off x="609600" y="3352800"/>
                <a:ext cx="1524000" cy="685800"/>
              </a:xfrm>
              <a:prstGeom prst="roundRect">
                <a:avLst/>
              </a:prstGeom>
              <a:solidFill>
                <a:srgbClr val="12E4C1"/>
              </a:solidFill>
              <a:ln>
                <a:solidFill>
                  <a:srgbClr val="12E4C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9" name="Oval 8"/>
              <p:cNvSpPr/>
              <p:nvPr/>
            </p:nvSpPr>
            <p:spPr>
              <a:xfrm>
                <a:off x="3276600" y="1676400"/>
                <a:ext cx="2362200" cy="990600"/>
              </a:xfrm>
              <a:prstGeom prst="ellipse">
                <a:avLst/>
              </a:prstGeom>
              <a:solidFill>
                <a:schemeClr val="bg2">
                  <a:lumMod val="7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10" name="TextBox 9"/>
              <p:cNvSpPr txBox="1"/>
              <p:nvPr/>
            </p:nvSpPr>
            <p:spPr>
              <a:xfrm>
                <a:off x="3581400" y="1905000"/>
                <a:ext cx="1600200" cy="646330"/>
              </a:xfrm>
              <a:prstGeom prst="rect">
                <a:avLst/>
              </a:prstGeom>
              <a:noFill/>
              <a:ln>
                <a:noFill/>
              </a:ln>
              <a:effectLst>
                <a:outerShdw blurRad="50800" dist="38100" dir="8100000">
                  <a:srgbClr val="000000">
                    <a:alpha val="39999"/>
                  </a:srgbClr>
                </a:outerShdw>
              </a:effectLst>
            </p:spPr>
            <p:txBody>
              <a:bodyPr vert="horz" wrap="square" rtlCol="0">
                <a:spAutoFit/>
              </a:bodyPr>
              <a:lstStyle/>
              <a:p>
                <a:r>
                  <a:rPr lang="en-US" sz="3600" dirty="0"/>
                  <a:t>  </a:t>
                </a:r>
                <a:r>
                  <a:rPr lang="en-US" sz="2800" dirty="0"/>
                  <a:t>START</a:t>
                </a:r>
              </a:p>
            </p:txBody>
          </p:sp>
          <p:cxnSp>
            <p:nvCxnSpPr>
              <p:cNvPr id="11" name="Straight Connector 12"/>
              <p:cNvCxnSpPr/>
              <p:nvPr/>
            </p:nvCxnSpPr>
            <p:spPr>
              <a:xfrm>
                <a:off x="1295400" y="3047762"/>
                <a:ext cx="7010400" cy="1826"/>
              </a:xfrm>
              <a:prstGeom prst="line">
                <a:avLst/>
              </a:prstGeom>
              <a:ln/>
            </p:spPr>
            <p:style>
              <a:lnRef idx="2">
                <a:schemeClr val="dk1"/>
              </a:lnRef>
              <a:fillRef idx="0">
                <a:schemeClr val="dk1"/>
              </a:fillRef>
              <a:effectRef idx="0">
                <a:schemeClr val="accent1"/>
              </a:effectRef>
              <a:fontRef idx="minor">
                <a:schemeClr val="tx1"/>
              </a:fontRef>
            </p:style>
          </p:cxnSp>
          <p:sp>
            <p:nvSpPr>
              <p:cNvPr id="12" name="Down Arrow 14"/>
              <p:cNvSpPr/>
              <p:nvPr/>
            </p:nvSpPr>
            <p:spPr>
              <a:xfrm>
                <a:off x="1295400" y="3048000"/>
                <a:ext cx="228600" cy="304800"/>
              </a:xfrm>
              <a:prstGeom prst="down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13" name="Down Arrow 15"/>
              <p:cNvSpPr/>
              <p:nvPr/>
            </p:nvSpPr>
            <p:spPr>
              <a:xfrm>
                <a:off x="4191000" y="3048000"/>
                <a:ext cx="228600" cy="304800"/>
              </a:xfrm>
              <a:prstGeom prst="down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14" name="Down Arrow 16"/>
              <p:cNvSpPr/>
              <p:nvPr/>
            </p:nvSpPr>
            <p:spPr>
              <a:xfrm>
                <a:off x="8077200" y="3048000"/>
                <a:ext cx="228600" cy="304800"/>
              </a:xfrm>
              <a:prstGeom prst="down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15" name="TextBox 17"/>
              <p:cNvSpPr txBox="1"/>
              <p:nvPr/>
            </p:nvSpPr>
            <p:spPr>
              <a:xfrm>
                <a:off x="609600" y="3505200"/>
                <a:ext cx="1600200" cy="461665"/>
              </a:xfrm>
              <a:prstGeom prst="rect">
                <a:avLst/>
              </a:prstGeom>
              <a:noFill/>
            </p:spPr>
            <p:txBody>
              <a:bodyPr vert="horz" wrap="square" rtlCol="0">
                <a:spAutoFit/>
              </a:bodyPr>
              <a:lstStyle/>
              <a:p>
                <a:r>
                  <a:rPr lang="en-US" sz="2400" b="1" dirty="0">
                    <a:latin typeface="+mn-lt"/>
                  </a:rPr>
                  <a:t>Student</a:t>
                </a:r>
              </a:p>
            </p:txBody>
          </p:sp>
          <p:sp>
            <p:nvSpPr>
              <p:cNvPr id="16" name="TextBox 18"/>
              <p:cNvSpPr txBox="1"/>
              <p:nvPr/>
            </p:nvSpPr>
            <p:spPr>
              <a:xfrm>
                <a:off x="3657600" y="3505200"/>
                <a:ext cx="1600200" cy="461665"/>
              </a:xfrm>
              <a:prstGeom prst="rect">
                <a:avLst/>
              </a:prstGeom>
              <a:noFill/>
            </p:spPr>
            <p:txBody>
              <a:bodyPr vert="horz" wrap="square" rtlCol="0">
                <a:spAutoFit/>
              </a:bodyPr>
              <a:lstStyle/>
              <a:p>
                <a:r>
                  <a:rPr lang="en-US" sz="2400" b="1" dirty="0">
                    <a:latin typeface="+mn-lt"/>
                  </a:rPr>
                  <a:t>Admin</a:t>
                </a:r>
              </a:p>
            </p:txBody>
          </p:sp>
          <p:cxnSp>
            <p:nvCxnSpPr>
              <p:cNvPr id="17" name="Straight Connector 21"/>
              <p:cNvCxnSpPr/>
              <p:nvPr/>
            </p:nvCxnSpPr>
            <p:spPr>
              <a:xfrm rot="5400000">
                <a:off x="1218406" y="4114800"/>
                <a:ext cx="304800" cy="1588"/>
              </a:xfrm>
              <a:prstGeom prst="line">
                <a:avLst/>
              </a:prstGeom>
              <a:ln/>
            </p:spPr>
            <p:style>
              <a:lnRef idx="2">
                <a:schemeClr val="dk1"/>
              </a:lnRef>
              <a:fillRef idx="0">
                <a:schemeClr val="dk1"/>
              </a:fillRef>
              <a:effectRef idx="0">
                <a:schemeClr val="accent1"/>
              </a:effectRef>
              <a:fontRef idx="minor">
                <a:schemeClr val="tx1"/>
              </a:fontRef>
            </p:style>
          </p:cxnSp>
          <p:cxnSp>
            <p:nvCxnSpPr>
              <p:cNvPr id="18" name="Straight Connector 23"/>
              <p:cNvCxnSpPr/>
              <p:nvPr/>
            </p:nvCxnSpPr>
            <p:spPr>
              <a:xfrm rot="5400000">
                <a:off x="4114800" y="4114800"/>
                <a:ext cx="304800" cy="1588"/>
              </a:xfrm>
              <a:prstGeom prst="line">
                <a:avLst/>
              </a:prstGeom>
              <a:ln/>
            </p:spPr>
            <p:style>
              <a:lnRef idx="2">
                <a:schemeClr val="dk1"/>
              </a:lnRef>
              <a:fillRef idx="0">
                <a:schemeClr val="dk1"/>
              </a:fillRef>
              <a:effectRef idx="0">
                <a:schemeClr val="accent1"/>
              </a:effectRef>
              <a:fontRef idx="minor">
                <a:schemeClr val="tx1"/>
              </a:fontRef>
            </p:style>
          </p:cxnSp>
          <p:cxnSp>
            <p:nvCxnSpPr>
              <p:cNvPr id="19" name="Straight Connector 25"/>
              <p:cNvCxnSpPr/>
              <p:nvPr/>
            </p:nvCxnSpPr>
            <p:spPr>
              <a:xfrm rot="5400000">
                <a:off x="7924800" y="4114800"/>
                <a:ext cx="304800" cy="1588"/>
              </a:xfrm>
              <a:prstGeom prst="line">
                <a:avLst/>
              </a:prstGeom>
              <a:ln/>
            </p:spPr>
            <p:style>
              <a:lnRef idx="2">
                <a:schemeClr val="dk1"/>
              </a:lnRef>
              <a:fillRef idx="0">
                <a:schemeClr val="dk1"/>
              </a:fillRef>
              <a:effectRef idx="0">
                <a:schemeClr val="accent1"/>
              </a:effectRef>
              <a:fontRef idx="minor">
                <a:schemeClr val="tx1"/>
              </a:fontRef>
            </p:style>
          </p:cxnSp>
          <p:cxnSp>
            <p:nvCxnSpPr>
              <p:cNvPr id="20" name="Straight Connector 27"/>
              <p:cNvCxnSpPr/>
              <p:nvPr/>
            </p:nvCxnSpPr>
            <p:spPr>
              <a:xfrm>
                <a:off x="1371600" y="4267200"/>
                <a:ext cx="6705600" cy="1588"/>
              </a:xfrm>
              <a:prstGeom prst="line">
                <a:avLst/>
              </a:prstGeom>
              <a:ln/>
            </p:spPr>
            <p:style>
              <a:lnRef idx="2">
                <a:schemeClr val="dk1"/>
              </a:lnRef>
              <a:fillRef idx="0">
                <a:schemeClr val="dk1"/>
              </a:fillRef>
              <a:effectRef idx="0">
                <a:schemeClr val="accent1"/>
              </a:effectRef>
              <a:fontRef idx="minor">
                <a:schemeClr val="tx1"/>
              </a:fontRef>
            </p:style>
          </p:cxnSp>
          <p:sp>
            <p:nvSpPr>
              <p:cNvPr id="21" name="Down Arrow 29"/>
              <p:cNvSpPr/>
              <p:nvPr/>
            </p:nvSpPr>
            <p:spPr>
              <a:xfrm>
                <a:off x="4153694" y="4268787"/>
                <a:ext cx="228600" cy="304800"/>
              </a:xfrm>
              <a:prstGeom prst="down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2" name="Flowchart: Decision 30"/>
              <p:cNvSpPr/>
              <p:nvPr/>
            </p:nvSpPr>
            <p:spPr>
              <a:xfrm>
                <a:off x="3096491" y="4573588"/>
                <a:ext cx="2320636" cy="989012"/>
              </a:xfrm>
              <a:prstGeom prst="flowChartDecision">
                <a:avLst/>
              </a:prstGeom>
              <a:solidFill>
                <a:schemeClr val="accent4"/>
              </a:solidFill>
              <a:ln>
                <a:solidFill>
                  <a:schemeClr val="accent2">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Valid or not</a:t>
                </a:r>
              </a:p>
            </p:txBody>
          </p:sp>
          <p:sp>
            <p:nvSpPr>
              <p:cNvPr id="23" name="Down Arrow 34"/>
              <p:cNvSpPr/>
              <p:nvPr/>
            </p:nvSpPr>
            <p:spPr>
              <a:xfrm>
                <a:off x="4114800" y="5562600"/>
                <a:ext cx="228600" cy="304800"/>
              </a:xfrm>
              <a:prstGeom prst="down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4" name="TextBox 36"/>
              <p:cNvSpPr txBox="1"/>
              <p:nvPr/>
            </p:nvSpPr>
            <p:spPr>
              <a:xfrm>
                <a:off x="3352800" y="6019800"/>
                <a:ext cx="2057400" cy="400110"/>
              </a:xfrm>
              <a:prstGeom prst="rect">
                <a:avLst/>
              </a:prstGeom>
              <a:noFill/>
            </p:spPr>
            <p:txBody>
              <a:bodyPr vert="horz" wrap="square" rtlCol="0">
                <a:spAutoFit/>
              </a:bodyPr>
              <a:lstStyle/>
              <a:p>
                <a:r>
                  <a:rPr lang="en-US" sz="2000" b="1" dirty="0">
                    <a:latin typeface="+mn-lt"/>
                  </a:rPr>
                  <a:t>HOME SCREEN</a:t>
                </a:r>
              </a:p>
            </p:txBody>
          </p:sp>
          <p:sp>
            <p:nvSpPr>
              <p:cNvPr id="25" name="TextBox 37"/>
              <p:cNvSpPr txBox="1"/>
              <p:nvPr/>
            </p:nvSpPr>
            <p:spPr>
              <a:xfrm>
                <a:off x="4419600" y="5562600"/>
                <a:ext cx="762000" cy="369332"/>
              </a:xfrm>
              <a:prstGeom prst="rect">
                <a:avLst/>
              </a:prstGeom>
              <a:noFill/>
            </p:spPr>
            <p:txBody>
              <a:bodyPr vert="horz" wrap="square" rtlCol="0">
                <a:spAutoFit/>
              </a:bodyPr>
              <a:lstStyle/>
              <a:p>
                <a:r>
                  <a:rPr lang="en-US" dirty="0"/>
                  <a:t>(YES)</a:t>
                </a:r>
              </a:p>
            </p:txBody>
          </p:sp>
          <p:cxnSp>
            <p:nvCxnSpPr>
              <p:cNvPr id="26" name="Shape 41"/>
              <p:cNvCxnSpPr/>
              <p:nvPr/>
            </p:nvCxnSpPr>
            <p:spPr>
              <a:xfrm rot="10800000">
                <a:off x="470273" y="2110824"/>
                <a:ext cx="2806327" cy="2971800"/>
              </a:xfrm>
              <a:prstGeom prst="bentConnector2">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27" name="Straight Arrow Connector 45"/>
              <p:cNvCxnSpPr/>
              <p:nvPr/>
            </p:nvCxnSpPr>
            <p:spPr>
              <a:xfrm>
                <a:off x="457200" y="2109236"/>
                <a:ext cx="2819400" cy="1588"/>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28" name="TextBox 46"/>
              <p:cNvSpPr txBox="1"/>
              <p:nvPr/>
            </p:nvSpPr>
            <p:spPr>
              <a:xfrm>
                <a:off x="1828800" y="5181600"/>
                <a:ext cx="838200" cy="400110"/>
              </a:xfrm>
              <a:prstGeom prst="rect">
                <a:avLst/>
              </a:prstGeom>
              <a:noFill/>
            </p:spPr>
            <p:txBody>
              <a:bodyPr vert="horz" wrap="square" rtlCol="0">
                <a:spAutoFit/>
              </a:bodyPr>
              <a:lstStyle/>
              <a:p>
                <a:r>
                  <a:rPr lang="en-US" sz="2000" dirty="0"/>
                  <a:t>(NO)</a:t>
                </a:r>
              </a:p>
            </p:txBody>
          </p:sp>
          <p:sp>
            <p:nvSpPr>
              <p:cNvPr id="29" name="TextBox 48"/>
              <p:cNvSpPr txBox="1"/>
              <p:nvPr/>
            </p:nvSpPr>
            <p:spPr>
              <a:xfrm>
                <a:off x="1219994" y="4268787"/>
                <a:ext cx="3048000" cy="369332"/>
              </a:xfrm>
              <a:prstGeom prst="rect">
                <a:avLst/>
              </a:prstGeom>
              <a:noFill/>
            </p:spPr>
            <p:txBody>
              <a:bodyPr vert="horz" wrap="square" rtlCol="0">
                <a:spAutoFit/>
              </a:bodyPr>
              <a:lstStyle/>
              <a:p>
                <a:r>
                  <a:rPr lang="en-US" dirty="0"/>
                  <a:t>(Username and password)</a:t>
                </a:r>
              </a:p>
            </p:txBody>
          </p:sp>
          <p:cxnSp>
            <p:nvCxnSpPr>
              <p:cNvPr id="32" name="Straight Connector 6"/>
              <p:cNvCxnSpPr>
                <a:stCxn id="9" idx="4"/>
              </p:cNvCxnSpPr>
              <p:nvPr/>
            </p:nvCxnSpPr>
            <p:spPr>
              <a:xfrm>
                <a:off x="4457700" y="2667000"/>
                <a:ext cx="0" cy="380762"/>
              </a:xfrm>
              <a:prstGeom prst="line">
                <a:avLst/>
              </a:prstGeom>
            </p:spPr>
            <p:style>
              <a:lnRef idx="3">
                <a:schemeClr val="dk1"/>
              </a:lnRef>
              <a:fillRef idx="0">
                <a:schemeClr val="dk1"/>
              </a:fillRef>
              <a:effectRef idx="0">
                <a:schemeClr val="accent1"/>
              </a:effectRef>
              <a:fontRef idx="minor">
                <a:schemeClr val="tx1"/>
              </a:fontRef>
            </p:style>
          </p:cxnSp>
        </p:grpSp>
      </p:grpSp>
      <p:sp>
        <p:nvSpPr>
          <p:cNvPr id="33" name="Rectangle 10"/>
          <p:cNvSpPr/>
          <p:nvPr/>
        </p:nvSpPr>
        <p:spPr>
          <a:xfrm>
            <a:off x="609600" y="76200"/>
            <a:ext cx="7717561" cy="646330"/>
          </a:xfrm>
          <a:prstGeom prst="rect">
            <a:avLst/>
          </a:prstGeom>
        </p:spPr>
        <p:txBody>
          <a:bodyPr vert="horz" wrap="none" rtlCol="0">
            <a:spAutoFit/>
          </a:bodyPr>
          <a:lstStyle/>
          <a:p>
            <a:pPr algn="ctr"/>
            <a:r>
              <a:rPr lang="en-US" sz="3600" b="1" u="sng" dirty="0">
                <a:latin typeface="Bodoni MT"/>
              </a:rPr>
              <a:t>BLOCK   DIAGRAM  OF  LOGIN PAGE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1000"/>
                                        <p:tgtEl>
                                          <p:spTgt spid="38"/>
                                        </p:tgtEl>
                                      </p:cBhvr>
                                    </p:animEffect>
                                    <p:anim calcmode="lin" valueType="num">
                                      <p:cBhvr>
                                        <p:cTn id="19" dur="1000" fill="hold"/>
                                        <p:tgtEl>
                                          <p:spTgt spid="38"/>
                                        </p:tgtEl>
                                        <p:attrNameLst>
                                          <p:attrName>ppt_x</p:attrName>
                                        </p:attrNameLst>
                                      </p:cBhvr>
                                      <p:tavLst>
                                        <p:tav tm="0">
                                          <p:val>
                                            <p:strVal val="#ppt_x"/>
                                          </p:val>
                                        </p:tav>
                                        <p:tav tm="100000">
                                          <p:val>
                                            <p:strVal val="#ppt_x"/>
                                          </p:val>
                                        </p:tav>
                                      </p:tavLst>
                                    </p:anim>
                                    <p:anim calcmode="lin" valueType="num">
                                      <p:cBhvr>
                                        <p:cTn id="2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anim calcmode="lin" valueType="num">
                                      <p:cBhvr>
                                        <p:cTn id="26" dur="1000" fill="hold"/>
                                        <p:tgtEl>
                                          <p:spTgt spid="35"/>
                                        </p:tgtEl>
                                        <p:attrNameLst>
                                          <p:attrName>ppt_x</p:attrName>
                                        </p:attrNameLst>
                                      </p:cBhvr>
                                      <p:tavLst>
                                        <p:tav tm="0">
                                          <p:val>
                                            <p:strVal val="#ppt_x"/>
                                          </p:val>
                                        </p:tav>
                                        <p:tav tm="100000">
                                          <p:val>
                                            <p:strVal val="#ppt_x"/>
                                          </p:val>
                                        </p:tav>
                                      </p:tavLst>
                                    </p:anim>
                                    <p:anim calcmode="lin" valueType="num">
                                      <p:cBhvr>
                                        <p:cTn id="2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name="slide5">
    <p:spTree>
      <p:nvGrpSpPr>
        <p:cNvPr id="1" name=""/>
        <p:cNvGrpSpPr/>
        <p:nvPr/>
      </p:nvGrpSpPr>
      <p:grpSpPr>
        <a:xfrm>
          <a:off x="0" y="0"/>
          <a:ext cx="0" cy="0"/>
          <a:chOff x="0" y="0"/>
          <a:chExt cx="0" cy="0"/>
        </a:xfrm>
      </p:grpSpPr>
      <p:sp>
        <p:nvSpPr>
          <p:cNvPr id="2" name="TextBox 3"/>
          <p:cNvSpPr txBox="1"/>
          <p:nvPr/>
        </p:nvSpPr>
        <p:spPr>
          <a:xfrm>
            <a:off x="114300" y="228600"/>
            <a:ext cx="9067800" cy="646330"/>
          </a:xfrm>
          <a:prstGeom prst="rect">
            <a:avLst/>
          </a:prstGeom>
          <a:noFill/>
        </p:spPr>
        <p:txBody>
          <a:bodyPr vert="horz" wrap="square" rtlCol="0">
            <a:spAutoFit/>
          </a:bodyPr>
          <a:lstStyle/>
          <a:p>
            <a:pPr algn="ctr"/>
            <a:r>
              <a:rPr lang="en-US" sz="3600" b="1" u="sng" dirty="0">
                <a:latin typeface="Bodoni MT"/>
              </a:rPr>
              <a:t>Block Diagram: Home screen page for student</a:t>
            </a:r>
          </a:p>
        </p:txBody>
      </p:sp>
      <p:sp>
        <p:nvSpPr>
          <p:cNvPr id="17" name="Slide Number Placeholder 1"/>
          <p:cNvSpPr>
            <a:spLocks noGrp="1"/>
          </p:cNvSpPr>
          <p:nvPr>
            <p:ph type="sldNum" sz="quarter" idx="12"/>
          </p:nvPr>
        </p:nvSpPr>
        <p:spPr>
          <a:xfrm>
            <a:off x="8555665" y="6556248"/>
            <a:ext cx="588335" cy="228600"/>
          </a:xfrm>
        </p:spPr>
        <p:txBody>
          <a:bodyPr vert="horz" rtlCol="0"/>
          <a:lstStyle/>
          <a:p>
            <a:pPr algn="ctr"/>
            <a:fld id="{AD7CD8DA-9C00-448A-A090-9BCA948D9EF6}" type="slidenum">
              <a:rPr sz="1600" b="1">
                <a:solidFill>
                  <a:schemeClr val="tx1"/>
                </a:solidFill>
              </a:rPr>
              <a:t>5</a:t>
            </a:fld>
            <a:endParaRPr lang="en-US" sz="1600" b="1" dirty="0">
              <a:solidFill>
                <a:schemeClr val="tx1"/>
              </a:solidFill>
            </a:endParaRPr>
          </a:p>
        </p:txBody>
      </p:sp>
      <p:sp>
        <p:nvSpPr>
          <p:cNvPr id="18" name="Rectangle 5"/>
          <p:cNvSpPr/>
          <p:nvPr/>
        </p:nvSpPr>
        <p:spPr>
          <a:xfrm>
            <a:off x="4096062" y="6451846"/>
            <a:ext cx="723275" cy="369332"/>
          </a:xfrm>
          <a:prstGeom prst="rect">
            <a:avLst/>
          </a:prstGeom>
        </p:spPr>
        <p:txBody>
          <a:bodyPr vert="horz" wrap="none" rtlCol="0">
            <a:spAutoFit/>
          </a:bodyPr>
          <a:lstStyle/>
          <a:p>
            <a:r>
              <a:rPr lang="en-US" b="1" dirty="0">
                <a:latin typeface="+mn-lt"/>
              </a:rPr>
              <a:t>Fig.2</a:t>
            </a:r>
          </a:p>
        </p:txBody>
      </p:sp>
      <p:grpSp>
        <p:nvGrpSpPr>
          <p:cNvPr id="22" name="Group 21"/>
          <p:cNvGrpSpPr/>
          <p:nvPr/>
        </p:nvGrpSpPr>
        <p:grpSpPr>
          <a:xfrm>
            <a:off x="76200" y="1405328"/>
            <a:ext cx="8915400" cy="5046518"/>
            <a:chOff x="76200" y="1405328"/>
            <a:chExt cx="8915400" cy="5046518"/>
          </a:xfrm>
        </p:grpSpPr>
        <p:sp>
          <p:nvSpPr>
            <p:cNvPr id="4" name="Oval 4"/>
            <p:cNvSpPr/>
            <p:nvPr/>
          </p:nvSpPr>
          <p:spPr>
            <a:xfrm>
              <a:off x="3124200" y="1405328"/>
              <a:ext cx="2819400" cy="1066800"/>
            </a:xfrm>
            <a:prstGeom prst="ellipse">
              <a:avLst/>
            </a:prstGeom>
            <a:solidFill>
              <a:schemeClr val="accent1">
                <a:lumMod val="40000"/>
                <a:lumOff val="60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b="1" dirty="0">
                  <a:solidFill>
                    <a:schemeClr val="tx1"/>
                  </a:solidFill>
                  <a:latin typeface="+mn-lt"/>
                </a:rPr>
                <a:t>START</a:t>
              </a:r>
            </a:p>
            <a:p>
              <a:pPr algn="ctr"/>
              <a:r>
                <a:rPr lang="en-US" sz="2000" b="1" dirty="0">
                  <a:solidFill>
                    <a:schemeClr val="tx1"/>
                  </a:solidFill>
                  <a:latin typeface="+mn-lt"/>
                </a:rPr>
                <a:t>(Student Home screen)</a:t>
              </a:r>
            </a:p>
          </p:txBody>
        </p:sp>
        <p:sp>
          <p:nvSpPr>
            <p:cNvPr id="5" name="Down Arrow 9"/>
            <p:cNvSpPr/>
            <p:nvPr/>
          </p:nvSpPr>
          <p:spPr>
            <a:xfrm>
              <a:off x="4343400" y="2472128"/>
              <a:ext cx="304800" cy="381000"/>
            </a:xfrm>
            <a:prstGeom prst="down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cxnSp>
          <p:nvCxnSpPr>
            <p:cNvPr id="6" name="Straight Connector 11"/>
            <p:cNvCxnSpPr/>
            <p:nvPr/>
          </p:nvCxnSpPr>
          <p:spPr>
            <a:xfrm>
              <a:off x="762000" y="2853128"/>
              <a:ext cx="7923212" cy="1588"/>
            </a:xfrm>
            <a:prstGeom prst="line">
              <a:avLst/>
            </a:prstGeom>
            <a:ln/>
          </p:spPr>
          <p:style>
            <a:lnRef idx="3">
              <a:schemeClr val="dk1"/>
            </a:lnRef>
            <a:fillRef idx="0">
              <a:schemeClr val="dk1"/>
            </a:fillRef>
            <a:effectRef idx="0">
              <a:schemeClr val="accent1"/>
            </a:effectRef>
            <a:fontRef idx="minor">
              <a:schemeClr val="tx1"/>
            </a:fontRef>
          </p:style>
        </p:cxnSp>
        <p:sp>
          <p:nvSpPr>
            <p:cNvPr id="7" name="Rounded Rectangle 12"/>
            <p:cNvSpPr/>
            <p:nvPr/>
          </p:nvSpPr>
          <p:spPr>
            <a:xfrm>
              <a:off x="76200" y="4334654"/>
              <a:ext cx="1524000" cy="990600"/>
            </a:xfrm>
            <a:prstGeom prst="roundRec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b="1" dirty="0">
                  <a:solidFill>
                    <a:schemeClr val="tx1"/>
                  </a:solidFill>
                  <a:latin typeface="+mn-lt"/>
                </a:rPr>
                <a:t>PERSONAL INFO</a:t>
              </a:r>
            </a:p>
          </p:txBody>
        </p:sp>
        <p:sp>
          <p:nvSpPr>
            <p:cNvPr id="8" name="Rounded Rectangle 13"/>
            <p:cNvSpPr/>
            <p:nvPr/>
          </p:nvSpPr>
          <p:spPr>
            <a:xfrm>
              <a:off x="5791200" y="5461246"/>
              <a:ext cx="2057400" cy="990600"/>
            </a:xfrm>
            <a:prstGeom prst="roundRec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b="1" dirty="0">
                  <a:solidFill>
                    <a:schemeClr val="tx1"/>
                  </a:solidFill>
                  <a:latin typeface="+mn-lt"/>
                </a:rPr>
                <a:t>FEEDBACK</a:t>
              </a:r>
            </a:p>
          </p:txBody>
        </p:sp>
        <p:sp>
          <p:nvSpPr>
            <p:cNvPr id="9" name="Rounded Rectangle 14"/>
            <p:cNvSpPr/>
            <p:nvPr/>
          </p:nvSpPr>
          <p:spPr>
            <a:xfrm>
              <a:off x="4648200" y="4086181"/>
              <a:ext cx="1752600" cy="990600"/>
            </a:xfrm>
            <a:prstGeom prst="roundRec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b="1" dirty="0">
                  <a:solidFill>
                    <a:schemeClr val="tx1"/>
                  </a:solidFill>
                  <a:latin typeface="+mn-lt"/>
                </a:rPr>
                <a:t>REGISTER</a:t>
              </a:r>
            </a:p>
            <a:p>
              <a:pPr algn="ctr"/>
              <a:r>
                <a:rPr lang="en-US" sz="2000" b="1" dirty="0">
                  <a:solidFill>
                    <a:schemeClr val="tx1"/>
                  </a:solidFill>
                  <a:latin typeface="+mn-lt"/>
                </a:rPr>
                <a:t>COMPLAINT</a:t>
              </a:r>
            </a:p>
          </p:txBody>
        </p:sp>
        <p:sp>
          <p:nvSpPr>
            <p:cNvPr id="10" name="Rounded Rectangle 15"/>
            <p:cNvSpPr/>
            <p:nvPr/>
          </p:nvSpPr>
          <p:spPr>
            <a:xfrm>
              <a:off x="2590800" y="5329627"/>
              <a:ext cx="2438400" cy="990600"/>
            </a:xfrm>
            <a:prstGeom prst="roundRec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b="1" dirty="0">
                  <a:solidFill>
                    <a:schemeClr val="tx1"/>
                  </a:solidFill>
                  <a:latin typeface="+mn-lt"/>
                </a:rPr>
                <a:t>SETTINGS(Logout</a:t>
              </a:r>
              <a:r>
                <a:rPr lang="en-US" sz="2000" b="1" dirty="0" err="1">
                  <a:solidFill>
                    <a:schemeClr val="tx1"/>
                  </a:solidFill>
                  <a:latin typeface="+mn-lt"/>
                </a:rPr>
                <a:t>,</a:t>
              </a:r>
              <a:r>
                <a:rPr lang="en-US" sz="2000" b="1" dirty="0">
                  <a:solidFill>
                    <a:schemeClr val="tx1"/>
                  </a:solidFill>
                  <a:latin typeface="+mn-lt"/>
                </a:rPr>
                <a:t>Change password)</a:t>
              </a:r>
            </a:p>
          </p:txBody>
        </p:sp>
        <p:sp>
          <p:nvSpPr>
            <p:cNvPr id="11" name="Rounded Rectangle 16"/>
            <p:cNvSpPr/>
            <p:nvPr/>
          </p:nvSpPr>
          <p:spPr>
            <a:xfrm>
              <a:off x="7162800" y="3996128"/>
              <a:ext cx="1828800" cy="990600"/>
            </a:xfrm>
            <a:prstGeom prst="roundRec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b="1" dirty="0">
                  <a:solidFill>
                    <a:schemeClr val="tx1"/>
                  </a:solidFill>
                  <a:latin typeface="+mn-lt"/>
                </a:rPr>
                <a:t>COMPLAINT</a:t>
              </a:r>
            </a:p>
            <a:p>
              <a:pPr algn="ctr"/>
              <a:r>
                <a:rPr lang="en-US" sz="2000" b="1" dirty="0">
                  <a:solidFill>
                    <a:schemeClr val="tx1"/>
                  </a:solidFill>
                  <a:latin typeface="+mn-lt"/>
                </a:rPr>
                <a:t>MARK</a:t>
              </a:r>
            </a:p>
          </p:txBody>
        </p:sp>
        <p:cxnSp>
          <p:nvCxnSpPr>
            <p:cNvPr id="12" name="Straight Arrow Connector 18"/>
            <p:cNvCxnSpPr/>
            <p:nvPr/>
          </p:nvCxnSpPr>
          <p:spPr>
            <a:xfrm flipH="1">
              <a:off x="762000" y="2853128"/>
              <a:ext cx="794" cy="142520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13" name="Straight Arrow Connector 20"/>
            <p:cNvCxnSpPr/>
            <p:nvPr/>
          </p:nvCxnSpPr>
          <p:spPr>
            <a:xfrm rot="16200000" flipH="1">
              <a:off x="5391150" y="4129478"/>
              <a:ext cx="2514600" cy="3810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14" name="Straight Arrow Connector 21"/>
            <p:cNvCxnSpPr/>
            <p:nvPr/>
          </p:nvCxnSpPr>
          <p:spPr>
            <a:xfrm rot="5400000">
              <a:off x="2743994" y="4147733"/>
              <a:ext cx="2438400" cy="1588"/>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15" name="Straight Arrow Connector 22"/>
            <p:cNvCxnSpPr/>
            <p:nvPr/>
          </p:nvCxnSpPr>
          <p:spPr>
            <a:xfrm rot="5400000">
              <a:off x="8114506" y="3423834"/>
              <a:ext cx="1143000" cy="1588"/>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16" name="Straight Arrow Connector 23"/>
            <p:cNvCxnSpPr/>
            <p:nvPr/>
          </p:nvCxnSpPr>
          <p:spPr>
            <a:xfrm>
              <a:off x="5486400" y="2894692"/>
              <a:ext cx="0" cy="1177636"/>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19" name="Straight Arrow Connector 19"/>
            <p:cNvCxnSpPr/>
            <p:nvPr/>
          </p:nvCxnSpPr>
          <p:spPr>
            <a:xfrm flipH="1">
              <a:off x="2575357" y="2845821"/>
              <a:ext cx="1588" cy="872836"/>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20" name="Rounded Rectangle 24"/>
            <p:cNvSpPr/>
            <p:nvPr/>
          </p:nvSpPr>
          <p:spPr>
            <a:xfrm>
              <a:off x="1699057" y="3709262"/>
              <a:ext cx="1752600" cy="990600"/>
            </a:xfrm>
            <a:prstGeom prst="roundRec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b="1" dirty="0">
                  <a:solidFill>
                    <a:schemeClr val="tx1"/>
                  </a:solidFill>
                  <a:latin typeface="+mn-lt"/>
                </a:rPr>
                <a:t>OLD</a:t>
              </a:r>
            </a:p>
            <a:p>
              <a:pPr algn="ctr"/>
              <a:r>
                <a:rPr lang="en-US" sz="2000" b="1" dirty="0">
                  <a:solidFill>
                    <a:schemeClr val="tx1"/>
                  </a:solidFill>
                  <a:latin typeface="+mn-lt"/>
                </a:rPr>
                <a:t>COMPLAINT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name="slide6">
    <p:spTree>
      <p:nvGrpSpPr>
        <p:cNvPr id="1" name=""/>
        <p:cNvGrpSpPr/>
        <p:nvPr/>
      </p:nvGrpSpPr>
      <p:grpSpPr>
        <a:xfrm>
          <a:off x="0" y="0"/>
          <a:ext cx="0" cy="0"/>
          <a:chOff x="0" y="0"/>
          <a:chExt cx="0" cy="0"/>
        </a:xfrm>
      </p:grpSpPr>
      <p:sp>
        <p:nvSpPr>
          <p:cNvPr id="2" name="TextBox 16"/>
          <p:cNvSpPr txBox="1"/>
          <p:nvPr/>
        </p:nvSpPr>
        <p:spPr>
          <a:xfrm>
            <a:off x="322118" y="12526"/>
            <a:ext cx="8610600" cy="584775"/>
          </a:xfrm>
          <a:prstGeom prst="rect">
            <a:avLst/>
          </a:prstGeom>
          <a:noFill/>
        </p:spPr>
        <p:txBody>
          <a:bodyPr vert="horz" wrap="square" rtlCol="0" anchor="ctr">
            <a:spAutoFit/>
          </a:bodyPr>
          <a:lstStyle/>
          <a:p>
            <a:pPr algn="ctr"/>
            <a:r>
              <a:rPr lang="en-US" sz="3200" b="1" u="sng" dirty="0">
                <a:latin typeface="Bodoni MT"/>
              </a:rPr>
              <a:t>Block Diagrams:</a:t>
            </a:r>
          </a:p>
        </p:txBody>
      </p:sp>
      <p:sp>
        <p:nvSpPr>
          <p:cNvPr id="3" name="Slide Number Placeholder 1"/>
          <p:cNvSpPr>
            <a:spLocks noGrp="1"/>
          </p:cNvSpPr>
          <p:nvPr>
            <p:ph type="sldNum" sz="quarter" idx="12"/>
          </p:nvPr>
        </p:nvSpPr>
        <p:spPr>
          <a:xfrm>
            <a:off x="4294413" y="6629400"/>
            <a:ext cx="588335" cy="228600"/>
          </a:xfrm>
        </p:spPr>
        <p:txBody>
          <a:bodyPr vert="horz" rtlCol="0"/>
          <a:lstStyle/>
          <a:p>
            <a:pPr algn="ctr"/>
            <a:fld id="{FE04FF2A-ADF5-41A8-873D-A29565EF50AE}" type="slidenum">
              <a:rPr sz="1600" b="1">
                <a:solidFill>
                  <a:schemeClr val="tx1"/>
                </a:solidFill>
              </a:rPr>
              <a:t>6</a:t>
            </a:fld>
            <a:endParaRPr lang="en-US" sz="1600" b="1" dirty="0">
              <a:solidFill>
                <a:schemeClr val="tx1"/>
              </a:solidFill>
            </a:endParaRPr>
          </a:p>
        </p:txBody>
      </p:sp>
      <p:grpSp>
        <p:nvGrpSpPr>
          <p:cNvPr id="4" name="Group 45"/>
          <p:cNvGrpSpPr/>
          <p:nvPr/>
        </p:nvGrpSpPr>
        <p:grpSpPr>
          <a:xfrm>
            <a:off x="10390" y="1273728"/>
            <a:ext cx="9144000" cy="1676857"/>
            <a:chOff x="0" y="1916901"/>
            <a:chExt cx="9144000" cy="1676857"/>
          </a:xfrm>
        </p:grpSpPr>
        <p:sp>
          <p:nvSpPr>
            <p:cNvPr id="5" name="TextBox 2"/>
            <p:cNvSpPr txBox="1"/>
            <p:nvPr/>
          </p:nvSpPr>
          <p:spPr>
            <a:xfrm>
              <a:off x="360218" y="2136869"/>
              <a:ext cx="8534400" cy="329761"/>
            </a:xfrm>
            <a:prstGeom prst="rect">
              <a:avLst/>
            </a:prstGeom>
            <a:noFill/>
          </p:spPr>
          <p:txBody>
            <a:bodyPr vert="horz" wrap="square" rtlCol="0">
              <a:spAutoFit/>
            </a:bodyPr>
            <a:lstStyle/>
            <a:p>
              <a:r>
                <a:rPr lang="en-US" dirty="0"/>
                <a:t> </a:t>
              </a:r>
            </a:p>
          </p:txBody>
        </p:sp>
        <p:sp>
          <p:nvSpPr>
            <p:cNvPr id="6" name="Oval 3"/>
            <p:cNvSpPr/>
            <p:nvPr/>
          </p:nvSpPr>
          <p:spPr>
            <a:xfrm>
              <a:off x="0" y="2057416"/>
              <a:ext cx="1962322" cy="1145796"/>
            </a:xfrm>
            <a:prstGeom prst="ellipse">
              <a:avLst/>
            </a:prstGeom>
            <a:solidFill>
              <a:schemeClr val="tx2">
                <a:lumMod val="40000"/>
                <a:lumOff val="60000"/>
              </a:schemeClr>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sz="2400" dirty="0">
                  <a:solidFill>
                    <a:schemeClr val="tx1"/>
                  </a:solidFill>
                </a:rPr>
                <a:t>Start</a:t>
              </a:r>
            </a:p>
            <a:p>
              <a:pPr algn="ctr"/>
              <a:r>
                <a:rPr lang="en-GB" dirty="0">
                  <a:solidFill>
                    <a:schemeClr val="tx1"/>
                  </a:solidFill>
                </a:rPr>
                <a:t>(Register Complaint)</a:t>
              </a:r>
            </a:p>
          </p:txBody>
        </p:sp>
        <p:cxnSp>
          <p:nvCxnSpPr>
            <p:cNvPr id="7" name="Straight Arrow Connector 5"/>
            <p:cNvCxnSpPr/>
            <p:nvPr/>
          </p:nvCxnSpPr>
          <p:spPr>
            <a:xfrm>
              <a:off x="1962322" y="2611140"/>
              <a:ext cx="456731" cy="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8" name="Straight Arrow Connector 6"/>
            <p:cNvCxnSpPr/>
            <p:nvPr/>
          </p:nvCxnSpPr>
          <p:spPr>
            <a:xfrm>
              <a:off x="3831919" y="2570097"/>
              <a:ext cx="495300" cy="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9" name="Straight Arrow Connector 9"/>
            <p:cNvCxnSpPr/>
            <p:nvPr/>
          </p:nvCxnSpPr>
          <p:spPr>
            <a:xfrm flipV="1">
              <a:off x="5638800" y="2466630"/>
              <a:ext cx="452785" cy="1588"/>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10" name="Flowchart: Magnetic Disk 10"/>
            <p:cNvSpPr/>
            <p:nvPr/>
          </p:nvSpPr>
          <p:spPr>
            <a:xfrm>
              <a:off x="7696200" y="1971330"/>
              <a:ext cx="1447800" cy="1437762"/>
            </a:xfrm>
            <a:prstGeom prst="flowChartMagneticDisk">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dirty="0">
                  <a:solidFill>
                    <a:schemeClr val="tx1"/>
                  </a:solidFill>
                </a:rPr>
                <a:t>Complaint</a:t>
              </a:r>
            </a:p>
            <a:p>
              <a:pPr algn="ctr"/>
              <a:r>
                <a:rPr lang="en-GB" dirty="0">
                  <a:solidFill>
                    <a:schemeClr val="tx1"/>
                  </a:solidFill>
                </a:rPr>
                <a:t>Database</a:t>
              </a:r>
            </a:p>
            <a:p>
              <a:pPr algn="ctr"/>
              <a:r>
                <a:rPr lang="en-GB" dirty="0">
                  <a:solidFill>
                    <a:schemeClr val="tx1"/>
                  </a:solidFill>
                </a:rPr>
                <a:t>(Update)</a:t>
              </a:r>
            </a:p>
          </p:txBody>
        </p:sp>
        <p:cxnSp>
          <p:nvCxnSpPr>
            <p:cNvPr id="11" name="Straight Arrow Connector 23"/>
            <p:cNvCxnSpPr/>
            <p:nvPr/>
          </p:nvCxnSpPr>
          <p:spPr>
            <a:xfrm>
              <a:off x="7277100" y="2570097"/>
              <a:ext cx="419100" cy="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12" name="Rectangle 11"/>
            <p:cNvSpPr/>
            <p:nvPr/>
          </p:nvSpPr>
          <p:spPr>
            <a:xfrm>
              <a:off x="3859116" y="3224426"/>
              <a:ext cx="723275" cy="369332"/>
            </a:xfrm>
            <a:prstGeom prst="rect">
              <a:avLst/>
            </a:prstGeom>
          </p:spPr>
          <p:txBody>
            <a:bodyPr vert="horz" wrap="none" rtlCol="0">
              <a:spAutoFit/>
            </a:bodyPr>
            <a:lstStyle/>
            <a:p>
              <a:r>
                <a:rPr lang="en-US" b="1" dirty="0">
                  <a:latin typeface="+mn-lt"/>
                </a:rPr>
                <a:t>Fig.3</a:t>
              </a:r>
            </a:p>
          </p:txBody>
        </p:sp>
        <p:sp>
          <p:nvSpPr>
            <p:cNvPr id="13" name="Flowchart: Manual Input 12"/>
            <p:cNvSpPr/>
            <p:nvPr/>
          </p:nvSpPr>
          <p:spPr>
            <a:xfrm>
              <a:off x="2419053" y="1971330"/>
              <a:ext cx="1388918" cy="990600"/>
            </a:xfrm>
            <a:prstGeom prst="flowChartManualInput">
              <a:avLst/>
            </a:prstGeom>
            <a:solidFill>
              <a:srgbClr val="31EFCF"/>
            </a:solidFill>
            <a:ln>
              <a:solidFill>
                <a:srgbClr val="31EFCF"/>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dirty="0">
                  <a:solidFill>
                    <a:schemeClr val="tx1"/>
                  </a:solidFill>
                </a:rPr>
                <a:t>Describe Complaint</a:t>
              </a:r>
            </a:p>
          </p:txBody>
        </p:sp>
        <p:sp>
          <p:nvSpPr>
            <p:cNvPr id="14" name="Flowchart: Manual Input 17"/>
            <p:cNvSpPr/>
            <p:nvPr/>
          </p:nvSpPr>
          <p:spPr>
            <a:xfrm>
              <a:off x="4327219" y="1916901"/>
              <a:ext cx="1311581" cy="1045029"/>
            </a:xfrm>
            <a:prstGeom prst="flowChartManualInput">
              <a:avLst/>
            </a:prstGeom>
            <a:solidFill>
              <a:srgbClr val="12E4C1"/>
            </a:solidFill>
            <a:ln>
              <a:solidFill>
                <a:srgbClr val="12E4C1"/>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dirty="0">
                  <a:solidFill>
                    <a:schemeClr val="tx1"/>
                  </a:solidFill>
                </a:rPr>
                <a:t>Fill Your Details</a:t>
              </a:r>
            </a:p>
          </p:txBody>
        </p:sp>
        <p:sp>
          <p:nvSpPr>
            <p:cNvPr id="15" name="Flowchart: Manual Operation 21"/>
            <p:cNvSpPr/>
            <p:nvPr/>
          </p:nvSpPr>
          <p:spPr>
            <a:xfrm>
              <a:off x="5899828" y="2136869"/>
              <a:ext cx="1491572" cy="768927"/>
            </a:xfrm>
            <a:prstGeom prst="flowChartManualOperation">
              <a:avLst/>
            </a:prstGeom>
            <a:solidFill>
              <a:schemeClr val="accent6">
                <a:lumMod val="60000"/>
                <a:lumOff val="40000"/>
              </a:schemeClr>
            </a:solid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dirty="0">
                  <a:solidFill>
                    <a:schemeClr val="tx1"/>
                  </a:solidFill>
                </a:rPr>
                <a:t>Submit</a:t>
              </a:r>
            </a:p>
          </p:txBody>
        </p:sp>
      </p:grpSp>
      <p:sp>
        <p:nvSpPr>
          <p:cNvPr id="16" name="TextBox 14"/>
          <p:cNvSpPr txBox="1"/>
          <p:nvPr/>
        </p:nvSpPr>
        <p:spPr>
          <a:xfrm>
            <a:off x="26556" y="804938"/>
            <a:ext cx="4191000" cy="523220"/>
          </a:xfrm>
          <a:prstGeom prst="rect">
            <a:avLst/>
          </a:prstGeom>
          <a:noFill/>
        </p:spPr>
        <p:txBody>
          <a:bodyPr vert="horz" wrap="square" rtlCol="0">
            <a:spAutoFit/>
          </a:bodyPr>
          <a:lstStyle/>
          <a:p>
            <a:pPr marL="457200" indent="-457200">
              <a:buFont typeface="Arial"/>
              <a:buChar char="•"/>
            </a:pPr>
            <a:r>
              <a:rPr lang="en-US" sz="2800" b="1" dirty="0">
                <a:latin typeface="Cambria"/>
              </a:rPr>
              <a:t>Register Complaint</a:t>
            </a:r>
          </a:p>
        </p:txBody>
      </p:sp>
      <p:sp>
        <p:nvSpPr>
          <p:cNvPr id="17" name="TextBox 24"/>
          <p:cNvSpPr txBox="1"/>
          <p:nvPr/>
        </p:nvSpPr>
        <p:spPr>
          <a:xfrm>
            <a:off x="0" y="2939670"/>
            <a:ext cx="4079569" cy="523220"/>
          </a:xfrm>
          <a:prstGeom prst="rect">
            <a:avLst/>
          </a:prstGeom>
          <a:noFill/>
        </p:spPr>
        <p:txBody>
          <a:bodyPr vert="horz" wrap="square" rtlCol="0">
            <a:spAutoFit/>
          </a:bodyPr>
          <a:lstStyle/>
          <a:p>
            <a:pPr marL="285750" indent="-285750">
              <a:buFont typeface="Arial"/>
              <a:buChar char="•"/>
            </a:pPr>
            <a:r>
              <a:rPr lang="en-US" sz="2800" b="1" smtClean="0">
                <a:latin typeface="Cambria"/>
              </a:rPr>
              <a:t>   Old </a:t>
            </a:r>
            <a:r>
              <a:rPr lang="en-US" sz="2800" b="1" dirty="0">
                <a:latin typeface="Cambria"/>
              </a:rPr>
              <a:t>Complaint</a:t>
            </a:r>
          </a:p>
        </p:txBody>
      </p:sp>
      <p:grpSp>
        <p:nvGrpSpPr>
          <p:cNvPr id="18" name="Group 46"/>
          <p:cNvGrpSpPr/>
          <p:nvPr/>
        </p:nvGrpSpPr>
        <p:grpSpPr>
          <a:xfrm>
            <a:off x="26556" y="3462889"/>
            <a:ext cx="8894619" cy="1296169"/>
            <a:chOff x="0" y="4800600"/>
            <a:chExt cx="8970818" cy="1460976"/>
          </a:xfrm>
        </p:grpSpPr>
        <p:sp>
          <p:nvSpPr>
            <p:cNvPr id="19" name="Oval 26"/>
            <p:cNvSpPr/>
            <p:nvPr/>
          </p:nvSpPr>
          <p:spPr>
            <a:xfrm>
              <a:off x="0" y="4800600"/>
              <a:ext cx="1962322" cy="1145796"/>
            </a:xfrm>
            <a:prstGeom prst="ellipse">
              <a:avLst/>
            </a:prstGeom>
            <a:solidFill>
              <a:schemeClr val="tx2">
                <a:lumMod val="40000"/>
                <a:lumOff val="60000"/>
              </a:schemeClr>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sz="2400" dirty="0">
                  <a:solidFill>
                    <a:schemeClr val="tx1"/>
                  </a:solidFill>
                </a:rPr>
                <a:t>Start</a:t>
              </a:r>
            </a:p>
            <a:p>
              <a:pPr algn="ctr"/>
              <a:r>
                <a:rPr lang="en-GB" dirty="0">
                  <a:solidFill>
                    <a:schemeClr val="tx1"/>
                  </a:solidFill>
                </a:rPr>
                <a:t>(Old Complaint)</a:t>
              </a:r>
            </a:p>
          </p:txBody>
        </p:sp>
        <p:cxnSp>
          <p:nvCxnSpPr>
            <p:cNvPr id="20" name="Straight Connector 30"/>
            <p:cNvCxnSpPr>
              <a:stCxn id="19" idx="6"/>
              <a:endCxn id="21" idx="2"/>
            </p:cNvCxnSpPr>
            <p:nvPr/>
          </p:nvCxnSpPr>
          <p:spPr>
            <a:xfrm flipV="1">
              <a:off x="1962322" y="5289849"/>
              <a:ext cx="1653892" cy="83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lowchart: Magnetic Disk 32"/>
            <p:cNvSpPr/>
            <p:nvPr/>
          </p:nvSpPr>
          <p:spPr>
            <a:xfrm>
              <a:off x="3616214" y="4800601"/>
              <a:ext cx="2022586" cy="978496"/>
            </a:xfrm>
            <a:prstGeom prst="flowChartMagneticDisk">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dirty="0">
                  <a:solidFill>
                    <a:schemeClr val="tx1"/>
                  </a:solidFill>
                </a:rPr>
                <a:t>Complaint</a:t>
              </a:r>
            </a:p>
            <a:p>
              <a:pPr algn="ctr"/>
              <a:r>
                <a:rPr lang="en-GB" dirty="0">
                  <a:solidFill>
                    <a:schemeClr val="tx1"/>
                  </a:solidFill>
                </a:rPr>
                <a:t>Database</a:t>
              </a:r>
            </a:p>
          </p:txBody>
        </p:sp>
        <p:cxnSp>
          <p:nvCxnSpPr>
            <p:cNvPr id="22" name="Straight Arrow Connector 38"/>
            <p:cNvCxnSpPr>
              <a:stCxn id="21" idx="4"/>
            </p:cNvCxnSpPr>
            <p:nvPr/>
          </p:nvCxnSpPr>
          <p:spPr>
            <a:xfrm>
              <a:off x="5638800" y="5289849"/>
              <a:ext cx="1638300" cy="89055"/>
            </a:xfrm>
            <a:prstGeom prst="line">
              <a:avLst/>
            </a:prstGeom>
            <a:ln w="381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23" name="TextBox 42"/>
            <p:cNvSpPr txBox="1"/>
            <p:nvPr/>
          </p:nvSpPr>
          <p:spPr>
            <a:xfrm>
              <a:off x="5715000" y="4996934"/>
              <a:ext cx="1562100" cy="369332"/>
            </a:xfrm>
            <a:prstGeom prst="rect">
              <a:avLst/>
            </a:prstGeom>
            <a:noFill/>
          </p:spPr>
          <p:txBody>
            <a:bodyPr vert="horz" wrap="square" rtlCol="0">
              <a:spAutoFit/>
            </a:bodyPr>
            <a:lstStyle/>
            <a:p>
              <a:r>
                <a:rPr lang="en-US" dirty="0"/>
                <a:t>(Fetch data)</a:t>
              </a:r>
            </a:p>
          </p:txBody>
        </p:sp>
        <p:sp>
          <p:nvSpPr>
            <p:cNvPr id="24" name="Flowchart: Document 43"/>
            <p:cNvSpPr/>
            <p:nvPr/>
          </p:nvSpPr>
          <p:spPr>
            <a:xfrm>
              <a:off x="7277100" y="4800600"/>
              <a:ext cx="1693718" cy="978497"/>
            </a:xfrm>
            <a:prstGeom prst="flowChartDocument">
              <a:avLst/>
            </a:prstGeom>
            <a:solidFill>
              <a:schemeClr val="bg1">
                <a:lumMod val="65000"/>
              </a:schemeClr>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t> </a:t>
              </a:r>
              <a:r>
                <a:rPr lang="en-US" dirty="0">
                  <a:solidFill>
                    <a:schemeClr val="tx1"/>
                  </a:solidFill>
                </a:rPr>
                <a:t>Details of old compliant </a:t>
              </a:r>
            </a:p>
          </p:txBody>
        </p:sp>
        <p:sp>
          <p:nvSpPr>
            <p:cNvPr id="25" name="TextBox 44"/>
            <p:cNvSpPr txBox="1"/>
            <p:nvPr/>
          </p:nvSpPr>
          <p:spPr>
            <a:xfrm>
              <a:off x="4175787" y="5892244"/>
              <a:ext cx="903440" cy="369332"/>
            </a:xfrm>
            <a:prstGeom prst="rect">
              <a:avLst/>
            </a:prstGeom>
            <a:noFill/>
          </p:spPr>
          <p:txBody>
            <a:bodyPr vert="horz" wrap="square" rtlCol="0">
              <a:spAutoFit/>
            </a:bodyPr>
            <a:lstStyle/>
            <a:p>
              <a:r>
                <a:rPr lang="en-US" dirty="0"/>
                <a:t>Fig.4</a:t>
              </a:r>
            </a:p>
          </p:txBody>
        </p:sp>
      </p:grpSp>
      <p:sp>
        <p:nvSpPr>
          <p:cNvPr id="26" name="Rectangle 60"/>
          <p:cNvSpPr/>
          <p:nvPr/>
        </p:nvSpPr>
        <p:spPr>
          <a:xfrm>
            <a:off x="26556" y="4805988"/>
            <a:ext cx="3404137" cy="523220"/>
          </a:xfrm>
          <a:prstGeom prst="rect">
            <a:avLst/>
          </a:prstGeom>
        </p:spPr>
        <p:txBody>
          <a:bodyPr vert="horz" wrap="none" rtlCol="0">
            <a:spAutoFit/>
          </a:bodyPr>
          <a:lstStyle/>
          <a:p>
            <a:pPr marL="457200" indent="-457200">
              <a:buFont typeface="Arial"/>
              <a:buChar char="•"/>
            </a:pPr>
            <a:r>
              <a:rPr lang="en-US" sz="2800" b="1" dirty="0">
                <a:latin typeface="Cambria"/>
              </a:rPr>
              <a:t>Mark Complaint</a:t>
            </a:r>
          </a:p>
        </p:txBody>
      </p:sp>
      <p:grpSp>
        <p:nvGrpSpPr>
          <p:cNvPr id="27" name="Group 4"/>
          <p:cNvGrpSpPr/>
          <p:nvPr/>
        </p:nvGrpSpPr>
        <p:grpSpPr>
          <a:xfrm>
            <a:off x="213322" y="5187803"/>
            <a:ext cx="8787529" cy="1401588"/>
            <a:chOff x="213322" y="5187803"/>
            <a:chExt cx="8787529" cy="1401588"/>
          </a:xfrm>
        </p:grpSpPr>
        <p:sp>
          <p:nvSpPr>
            <p:cNvPr id="28" name="Flowchart: Magnetic Disk 59"/>
            <p:cNvSpPr/>
            <p:nvPr/>
          </p:nvSpPr>
          <p:spPr>
            <a:xfrm>
              <a:off x="7620000" y="5187803"/>
              <a:ext cx="1380852" cy="1156607"/>
            </a:xfrm>
            <a:prstGeom prst="flowChartMagneticDisk">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dirty="0">
                  <a:solidFill>
                    <a:schemeClr val="tx1"/>
                  </a:solidFill>
                </a:rPr>
                <a:t>Complaint</a:t>
              </a:r>
            </a:p>
            <a:p>
              <a:pPr algn="ctr"/>
              <a:r>
                <a:rPr lang="en-GB" dirty="0">
                  <a:solidFill>
                    <a:schemeClr val="tx1"/>
                  </a:solidFill>
                </a:rPr>
                <a:t>Database</a:t>
              </a:r>
            </a:p>
          </p:txBody>
        </p:sp>
        <p:grpSp>
          <p:nvGrpSpPr>
            <p:cNvPr id="29" name="Group 49"/>
            <p:cNvGrpSpPr/>
            <p:nvPr/>
          </p:nvGrpSpPr>
          <p:grpSpPr>
            <a:xfrm>
              <a:off x="213322" y="5207327"/>
              <a:ext cx="8719395" cy="1382064"/>
              <a:chOff x="98616" y="1828092"/>
              <a:chExt cx="8719395" cy="1382064"/>
            </a:xfrm>
          </p:grpSpPr>
          <p:sp>
            <p:nvSpPr>
              <p:cNvPr id="30" name="Oval 50"/>
              <p:cNvSpPr/>
              <p:nvPr/>
            </p:nvSpPr>
            <p:spPr>
              <a:xfrm>
                <a:off x="98616" y="2057416"/>
                <a:ext cx="1863706" cy="1145796"/>
              </a:xfrm>
              <a:prstGeom prst="ellipse">
                <a:avLst/>
              </a:prstGeom>
              <a:solidFill>
                <a:schemeClr val="tx2">
                  <a:lumMod val="40000"/>
                  <a:lumOff val="60000"/>
                </a:schemeClr>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sz="2400" dirty="0">
                    <a:solidFill>
                      <a:schemeClr val="tx1"/>
                    </a:solidFill>
                  </a:rPr>
                  <a:t>Start</a:t>
                </a:r>
              </a:p>
              <a:p>
                <a:pPr algn="ctr"/>
                <a:r>
                  <a:rPr lang="en-GB" dirty="0">
                    <a:solidFill>
                      <a:schemeClr val="tx1"/>
                    </a:solidFill>
                  </a:rPr>
                  <a:t>(Mark Complaint)</a:t>
                </a:r>
              </a:p>
            </p:txBody>
          </p:sp>
          <p:cxnSp>
            <p:nvCxnSpPr>
              <p:cNvPr id="31" name="Straight Arrow Connector 51"/>
              <p:cNvCxnSpPr/>
              <p:nvPr/>
            </p:nvCxnSpPr>
            <p:spPr>
              <a:xfrm>
                <a:off x="1962322" y="2586561"/>
                <a:ext cx="858982" cy="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32" name="Flowchart: Magnetic Disk 52"/>
              <p:cNvSpPr/>
              <p:nvPr/>
            </p:nvSpPr>
            <p:spPr>
              <a:xfrm>
                <a:off x="2821304" y="2008258"/>
                <a:ext cx="1407796" cy="1156607"/>
              </a:xfrm>
              <a:prstGeom prst="flowChartMagneticDisk">
                <a:avLst/>
              </a:prstGeom>
              <a:solidFill>
                <a:srgbClr val="92D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dirty="0">
                    <a:solidFill>
                      <a:schemeClr val="tx1"/>
                    </a:solidFill>
                  </a:rPr>
                  <a:t>Complaint</a:t>
                </a:r>
              </a:p>
              <a:p>
                <a:pPr algn="ctr"/>
                <a:r>
                  <a:rPr lang="en-GB" dirty="0">
                    <a:solidFill>
                      <a:schemeClr val="tx1"/>
                    </a:solidFill>
                  </a:rPr>
                  <a:t>Database</a:t>
                </a:r>
              </a:p>
            </p:txBody>
          </p:sp>
          <p:sp>
            <p:nvSpPr>
              <p:cNvPr id="33" name="TextBox 53"/>
              <p:cNvSpPr txBox="1"/>
              <p:nvPr/>
            </p:nvSpPr>
            <p:spPr>
              <a:xfrm>
                <a:off x="1940923" y="1964810"/>
                <a:ext cx="880381" cy="646330"/>
              </a:xfrm>
              <a:prstGeom prst="rect">
                <a:avLst/>
              </a:prstGeom>
              <a:noFill/>
            </p:spPr>
            <p:txBody>
              <a:bodyPr vert="horz" wrap="square" rtlCol="0">
                <a:spAutoFit/>
              </a:bodyPr>
              <a:lstStyle/>
              <a:p>
                <a:r>
                  <a:rPr lang="en-US" dirty="0"/>
                  <a:t>(Fetch data)</a:t>
                </a:r>
              </a:p>
            </p:txBody>
          </p:sp>
          <p:sp>
            <p:nvSpPr>
              <p:cNvPr id="34" name="Flowchart: Document 54"/>
              <p:cNvSpPr/>
              <p:nvPr/>
            </p:nvSpPr>
            <p:spPr>
              <a:xfrm>
                <a:off x="4685831" y="2064359"/>
                <a:ext cx="1693718" cy="1145796"/>
              </a:xfrm>
              <a:prstGeom prst="flowChartDocument">
                <a:avLst/>
              </a:prstGeom>
              <a:solidFill>
                <a:schemeClr val="accent6">
                  <a:lumMod val="60000"/>
                  <a:lumOff val="40000"/>
                </a:schemeClr>
              </a:solid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t> </a:t>
                </a:r>
                <a:r>
                  <a:rPr lang="en-US" dirty="0">
                    <a:solidFill>
                      <a:schemeClr val="tx1"/>
                    </a:solidFill>
                  </a:rPr>
                  <a:t>Details of </a:t>
                </a:r>
                <a:r>
                  <a:rPr lang="en-US" dirty="0" err="1">
                    <a:solidFill>
                      <a:schemeClr val="tx1"/>
                    </a:solidFill>
                  </a:rPr>
                  <a:t>compliants</a:t>
                </a:r>
              </a:p>
            </p:txBody>
          </p:sp>
          <p:cxnSp>
            <p:nvCxnSpPr>
              <p:cNvPr id="35" name="Straight Arrow Connector 55"/>
              <p:cNvCxnSpPr/>
              <p:nvPr/>
            </p:nvCxnSpPr>
            <p:spPr>
              <a:xfrm>
                <a:off x="4229100" y="2630313"/>
                <a:ext cx="456731" cy="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36" name="Straight Arrow Connector 56"/>
              <p:cNvCxnSpPr/>
              <p:nvPr/>
            </p:nvCxnSpPr>
            <p:spPr>
              <a:xfrm>
                <a:off x="6379548" y="2579193"/>
                <a:ext cx="1164250" cy="7369"/>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37" name="TextBox 57"/>
              <p:cNvSpPr txBox="1"/>
              <p:nvPr/>
            </p:nvSpPr>
            <p:spPr>
              <a:xfrm>
                <a:off x="6407258" y="2209860"/>
                <a:ext cx="880381" cy="369332"/>
              </a:xfrm>
              <a:prstGeom prst="rect">
                <a:avLst/>
              </a:prstGeom>
              <a:noFill/>
            </p:spPr>
            <p:txBody>
              <a:bodyPr vert="horz" wrap="square" rtlCol="0">
                <a:spAutoFit/>
              </a:bodyPr>
              <a:lstStyle/>
              <a:p>
                <a:r>
                  <a:rPr lang="en-US" dirty="0"/>
                  <a:t>(Mark)</a:t>
                </a:r>
              </a:p>
            </p:txBody>
          </p:sp>
          <p:sp>
            <p:nvSpPr>
              <p:cNvPr id="38" name="TextBox 58"/>
              <p:cNvSpPr txBox="1"/>
              <p:nvPr/>
            </p:nvSpPr>
            <p:spPr>
              <a:xfrm>
                <a:off x="7634732" y="1828092"/>
                <a:ext cx="1183278" cy="369332"/>
              </a:xfrm>
              <a:prstGeom prst="rect">
                <a:avLst/>
              </a:prstGeom>
              <a:noFill/>
            </p:spPr>
            <p:txBody>
              <a:bodyPr vert="horz" wrap="square" rtlCol="0">
                <a:spAutoFit/>
              </a:bodyPr>
              <a:lstStyle/>
              <a:p>
                <a:r>
                  <a:rPr lang="en-US" dirty="0"/>
                  <a:t>(Update)</a:t>
                </a:r>
              </a:p>
            </p:txBody>
          </p:sp>
        </p:grpSp>
        <p:sp>
          <p:nvSpPr>
            <p:cNvPr id="39" name="Rectangle 61"/>
            <p:cNvSpPr/>
            <p:nvPr/>
          </p:nvSpPr>
          <p:spPr>
            <a:xfrm>
              <a:off x="6653922" y="6135165"/>
              <a:ext cx="723275" cy="369332"/>
            </a:xfrm>
            <a:prstGeom prst="rect">
              <a:avLst/>
            </a:prstGeom>
          </p:spPr>
          <p:txBody>
            <a:bodyPr vert="horz" wrap="none" rtlCol="0">
              <a:spAutoFit/>
            </a:bodyPr>
            <a:lstStyle/>
            <a:p>
              <a:r>
                <a:rPr lang="en-US" b="1" dirty="0">
                  <a:latin typeface="+mn-lt"/>
                </a:rPr>
                <a:t>Fig.5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900" decel="100000" fill="hold"/>
                                        <p:tgtEl>
                                          <p:spTgt spid="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7"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900" decel="100000" fill="hold"/>
                                        <p:tgtEl>
                                          <p:spTgt spid="18"/>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37"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1000"/>
                                        <p:tgtEl>
                                          <p:spTgt spid="27"/>
                                        </p:tgtEl>
                                      </p:cBhvr>
                                    </p:animEffect>
                                    <p:anim calcmode="lin" valueType="num">
                                      <p:cBhvr>
                                        <p:cTn id="46" dur="1000" fill="hold"/>
                                        <p:tgtEl>
                                          <p:spTgt spid="27"/>
                                        </p:tgtEl>
                                        <p:attrNameLst>
                                          <p:attrName>ppt_x</p:attrName>
                                        </p:attrNameLst>
                                      </p:cBhvr>
                                      <p:tavLst>
                                        <p:tav tm="0">
                                          <p:val>
                                            <p:strVal val="#ppt_x"/>
                                          </p:val>
                                        </p:tav>
                                        <p:tav tm="100000">
                                          <p:val>
                                            <p:strVal val="#ppt_x"/>
                                          </p:val>
                                        </p:tav>
                                      </p:tavLst>
                                    </p:anim>
                                    <p:anim calcmode="lin" valueType="num">
                                      <p:cBhvr>
                                        <p:cTn id="47" dur="900" decel="100000" fill="hold"/>
                                        <p:tgtEl>
                                          <p:spTgt spid="27"/>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name="slide7">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176226" y="6550152"/>
            <a:ext cx="588335" cy="307848"/>
          </a:xfrm>
        </p:spPr>
        <p:txBody>
          <a:bodyPr vert="horz" rtlCol="0"/>
          <a:lstStyle/>
          <a:p>
            <a:pPr algn="ctr"/>
            <a:fld id="{6CF053D4-CCBF-4B10-88A3-B3D0ED9C83CB}" type="slidenum">
              <a:rPr sz="1600" b="1">
                <a:solidFill>
                  <a:schemeClr val="tx1"/>
                </a:solidFill>
              </a:rPr>
              <a:t>7</a:t>
            </a:fld>
            <a:endParaRPr lang="en-US" sz="1600" b="1" dirty="0">
              <a:solidFill>
                <a:schemeClr val="tx1"/>
              </a:solidFill>
            </a:endParaRPr>
          </a:p>
        </p:txBody>
      </p:sp>
      <p:sp>
        <p:nvSpPr>
          <p:cNvPr id="3" name="Rectangle 3"/>
          <p:cNvSpPr/>
          <p:nvPr/>
        </p:nvSpPr>
        <p:spPr>
          <a:xfrm>
            <a:off x="439626" y="0"/>
            <a:ext cx="8141308" cy="646330"/>
          </a:xfrm>
          <a:prstGeom prst="rect">
            <a:avLst/>
          </a:prstGeom>
        </p:spPr>
        <p:txBody>
          <a:bodyPr vert="horz" wrap="square" rtlCol="0">
            <a:spAutoFit/>
          </a:bodyPr>
          <a:lstStyle/>
          <a:p>
            <a:pPr algn="ctr"/>
            <a:r>
              <a:rPr lang="en-US" sz="3600" b="1" u="sng" dirty="0">
                <a:latin typeface="Bodoni MT"/>
              </a:rPr>
              <a:t>Block Diagram : Student home screen</a:t>
            </a:r>
          </a:p>
        </p:txBody>
      </p:sp>
      <p:sp>
        <p:nvSpPr>
          <p:cNvPr id="4" name="Rectangle 25"/>
          <p:cNvSpPr/>
          <p:nvPr/>
        </p:nvSpPr>
        <p:spPr>
          <a:xfrm>
            <a:off x="131017" y="914400"/>
            <a:ext cx="2308773" cy="523220"/>
          </a:xfrm>
          <a:prstGeom prst="rect">
            <a:avLst/>
          </a:prstGeom>
        </p:spPr>
        <p:txBody>
          <a:bodyPr vert="horz" wrap="none" rtlCol="0">
            <a:spAutoFit/>
          </a:bodyPr>
          <a:lstStyle/>
          <a:p>
            <a:pPr marL="457200" indent="-457200">
              <a:buFont typeface="Arial"/>
              <a:buChar char="•"/>
            </a:pPr>
            <a:r>
              <a:rPr lang="en-US" sz="2800" b="1" dirty="0">
                <a:latin typeface="Cambria"/>
              </a:rPr>
              <a:t>Feedback:</a:t>
            </a:r>
          </a:p>
        </p:txBody>
      </p:sp>
      <p:grpSp>
        <p:nvGrpSpPr>
          <p:cNvPr id="5" name="Group 36"/>
          <p:cNvGrpSpPr/>
          <p:nvPr/>
        </p:nvGrpSpPr>
        <p:grpSpPr>
          <a:xfrm>
            <a:off x="-12943" y="1437620"/>
            <a:ext cx="9005877" cy="1154163"/>
            <a:chOff x="138122" y="3541650"/>
            <a:chExt cx="9005877" cy="1154163"/>
          </a:xfrm>
        </p:grpSpPr>
        <p:sp>
          <p:nvSpPr>
            <p:cNvPr id="6" name="Oval 28"/>
            <p:cNvSpPr/>
            <p:nvPr/>
          </p:nvSpPr>
          <p:spPr>
            <a:xfrm>
              <a:off x="138122" y="3550016"/>
              <a:ext cx="2376478" cy="1145796"/>
            </a:xfrm>
            <a:prstGeom prst="ellipse">
              <a:avLst/>
            </a:prstGeom>
            <a:solidFill>
              <a:schemeClr val="tx2">
                <a:lumMod val="40000"/>
                <a:lumOff val="60000"/>
              </a:schemeClr>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GB" sz="2400" dirty="0">
                  <a:solidFill>
                    <a:schemeClr val="tx1"/>
                  </a:solidFill>
                </a:rPr>
                <a:t>Start</a:t>
              </a:r>
            </a:p>
            <a:p>
              <a:pPr algn="ctr"/>
              <a:r>
                <a:rPr lang="en-GB" dirty="0">
                  <a:solidFill>
                    <a:schemeClr val="tx1"/>
                  </a:solidFill>
                </a:rPr>
                <a:t>(Feedback)</a:t>
              </a:r>
            </a:p>
          </p:txBody>
        </p:sp>
        <p:sp>
          <p:nvSpPr>
            <p:cNvPr id="7" name="Flowchart: Manual Input 29"/>
            <p:cNvSpPr/>
            <p:nvPr/>
          </p:nvSpPr>
          <p:spPr>
            <a:xfrm>
              <a:off x="3585485" y="3550015"/>
              <a:ext cx="2155860" cy="1145796"/>
            </a:xfrm>
            <a:prstGeom prst="flowChartManualInput">
              <a:avLst/>
            </a:prstGeom>
            <a:solidFill>
              <a:schemeClr val="accent6">
                <a:lumMod val="60000"/>
                <a:lumOff val="40000"/>
              </a:schemeClr>
            </a:solid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dirty="0">
                  <a:solidFill>
                    <a:schemeClr val="tx1"/>
                  </a:solidFill>
                </a:rPr>
                <a:t>Fill your feedback</a:t>
              </a:r>
            </a:p>
          </p:txBody>
        </p:sp>
        <p:sp>
          <p:nvSpPr>
            <p:cNvPr id="8" name="Flowchart: Magnetic Disk 30"/>
            <p:cNvSpPr/>
            <p:nvPr/>
          </p:nvSpPr>
          <p:spPr>
            <a:xfrm>
              <a:off x="7109016" y="3541650"/>
              <a:ext cx="2034984" cy="1145796"/>
            </a:xfrm>
            <a:prstGeom prst="flowChartMagneticDisk">
              <a:avLst/>
            </a:prstGeom>
            <a:solidFill>
              <a:srgbClr val="8BB4E1"/>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a:p>
            <a:p>
              <a:pPr algn="ctr"/>
              <a:r>
                <a:rPr lang="en-US" sz="2000" dirty="0">
                  <a:solidFill>
                    <a:schemeClr val="tx1"/>
                  </a:solidFill>
                </a:rPr>
                <a:t>Feedback</a:t>
              </a:r>
            </a:p>
            <a:p>
              <a:pPr algn="ctr"/>
              <a:r>
                <a:rPr lang="en-US" sz="2000" dirty="0">
                  <a:solidFill>
                    <a:schemeClr val="tx1"/>
                  </a:solidFill>
                </a:rPr>
                <a:t>Database</a:t>
              </a:r>
            </a:p>
          </p:txBody>
        </p:sp>
        <p:sp>
          <p:nvSpPr>
            <p:cNvPr id="9" name="TextBox 31"/>
            <p:cNvSpPr txBox="1"/>
            <p:nvPr/>
          </p:nvSpPr>
          <p:spPr>
            <a:xfrm>
              <a:off x="5734418" y="3816252"/>
              <a:ext cx="1183278" cy="369332"/>
            </a:xfrm>
            <a:prstGeom prst="rect">
              <a:avLst/>
            </a:prstGeom>
            <a:noFill/>
          </p:spPr>
          <p:txBody>
            <a:bodyPr vert="horz" wrap="square" rtlCol="0">
              <a:spAutoFit/>
            </a:bodyPr>
            <a:lstStyle/>
            <a:p>
              <a:r>
                <a:rPr lang="en-US" dirty="0"/>
                <a:t>(Update)</a:t>
              </a:r>
            </a:p>
          </p:txBody>
        </p:sp>
        <p:cxnSp>
          <p:nvCxnSpPr>
            <p:cNvPr id="10" name="Straight Arrow Connector 32"/>
            <p:cNvCxnSpPr/>
            <p:nvPr/>
          </p:nvCxnSpPr>
          <p:spPr>
            <a:xfrm>
              <a:off x="2514600" y="4122914"/>
              <a:ext cx="1070885" cy="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11" name="Straight Arrow Connector 34"/>
            <p:cNvCxnSpPr/>
            <p:nvPr/>
          </p:nvCxnSpPr>
          <p:spPr>
            <a:xfrm>
              <a:off x="5741344" y="4157564"/>
              <a:ext cx="1367671" cy="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grpSp>
      <p:sp>
        <p:nvSpPr>
          <p:cNvPr id="12" name="Rectangle 38"/>
          <p:cNvSpPr/>
          <p:nvPr/>
        </p:nvSpPr>
        <p:spPr>
          <a:xfrm>
            <a:off x="3867462" y="2591783"/>
            <a:ext cx="723275" cy="369332"/>
          </a:xfrm>
          <a:prstGeom prst="rect">
            <a:avLst/>
          </a:prstGeom>
        </p:spPr>
        <p:txBody>
          <a:bodyPr vert="horz" wrap="none" rtlCol="0">
            <a:spAutoFit/>
          </a:bodyPr>
          <a:lstStyle/>
          <a:p>
            <a:r>
              <a:rPr lang="en-US" b="1" dirty="0">
                <a:latin typeface="+mn-lt"/>
              </a:rPr>
              <a:t>Fig.6</a:t>
            </a:r>
          </a:p>
        </p:txBody>
      </p:sp>
      <p:sp>
        <p:nvSpPr>
          <p:cNvPr id="13" name="Rectangle 39"/>
          <p:cNvSpPr/>
          <p:nvPr/>
        </p:nvSpPr>
        <p:spPr>
          <a:xfrm>
            <a:off x="-8919" y="3124200"/>
            <a:ext cx="2067617" cy="523220"/>
          </a:xfrm>
          <a:prstGeom prst="rect">
            <a:avLst/>
          </a:prstGeom>
        </p:spPr>
        <p:txBody>
          <a:bodyPr vert="horz" wrap="none" rtlCol="0">
            <a:spAutoFit/>
          </a:bodyPr>
          <a:lstStyle/>
          <a:p>
            <a:pPr marL="457200" indent="-457200">
              <a:buFont typeface="Arial"/>
              <a:buChar char="•"/>
            </a:pPr>
            <a:r>
              <a:rPr lang="en-US" sz="2800" b="1" dirty="0">
                <a:latin typeface="Cambria"/>
              </a:rPr>
              <a:t>Settings:</a:t>
            </a:r>
          </a:p>
        </p:txBody>
      </p:sp>
      <p:grpSp>
        <p:nvGrpSpPr>
          <p:cNvPr id="14" name="Group 4"/>
          <p:cNvGrpSpPr/>
          <p:nvPr/>
        </p:nvGrpSpPr>
        <p:grpSpPr>
          <a:xfrm>
            <a:off x="164491" y="3341757"/>
            <a:ext cx="8695718" cy="3215616"/>
            <a:chOff x="142801" y="3331920"/>
            <a:chExt cx="8695718" cy="3215616"/>
          </a:xfrm>
        </p:grpSpPr>
        <p:sp>
          <p:nvSpPr>
            <p:cNvPr id="15" name="TextBox 70"/>
            <p:cNvSpPr txBox="1"/>
            <p:nvPr/>
          </p:nvSpPr>
          <p:spPr>
            <a:xfrm>
              <a:off x="5046577" y="6178204"/>
              <a:ext cx="2161380" cy="369332"/>
            </a:xfrm>
            <a:prstGeom prst="rect">
              <a:avLst/>
            </a:prstGeom>
            <a:noFill/>
          </p:spPr>
          <p:txBody>
            <a:bodyPr vert="horz" wrap="square" rtlCol="0">
              <a:spAutoFit/>
            </a:bodyPr>
            <a:lstStyle/>
            <a:p>
              <a:r>
                <a:rPr lang="en-US" dirty="0"/>
                <a:t>(Update Password)</a:t>
              </a:r>
            </a:p>
          </p:txBody>
        </p:sp>
        <p:grpSp>
          <p:nvGrpSpPr>
            <p:cNvPr id="16" name="Group 2"/>
            <p:cNvGrpSpPr/>
            <p:nvPr/>
          </p:nvGrpSpPr>
          <p:grpSpPr>
            <a:xfrm>
              <a:off x="142801" y="3331920"/>
              <a:ext cx="8695718" cy="2946271"/>
              <a:chOff x="-8919" y="3298528"/>
              <a:chExt cx="8695718" cy="2946271"/>
            </a:xfrm>
          </p:grpSpPr>
          <p:sp>
            <p:nvSpPr>
              <p:cNvPr id="17" name="Oval 40"/>
              <p:cNvSpPr/>
              <p:nvPr/>
            </p:nvSpPr>
            <p:spPr>
              <a:xfrm>
                <a:off x="-8919" y="3733800"/>
                <a:ext cx="2067617" cy="1066800"/>
              </a:xfrm>
              <a:prstGeom prst="ellipse">
                <a:avLst/>
              </a:prstGeom>
              <a:solidFill>
                <a:schemeClr val="tx2">
                  <a:lumMod val="40000"/>
                  <a:lumOff val="60000"/>
                </a:schemeClr>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Start</a:t>
                </a:r>
              </a:p>
              <a:p>
                <a:pPr algn="ctr"/>
                <a:r>
                  <a:rPr lang="en-US" dirty="0">
                    <a:solidFill>
                      <a:schemeClr val="tx1"/>
                    </a:solidFill>
                  </a:rPr>
                  <a:t>(Change password)</a:t>
                </a:r>
              </a:p>
            </p:txBody>
          </p:sp>
          <p:cxnSp>
            <p:nvCxnSpPr>
              <p:cNvPr id="18" name="Straight Arrow Connector 43"/>
              <p:cNvCxnSpPr/>
              <p:nvPr/>
            </p:nvCxnSpPr>
            <p:spPr>
              <a:xfrm>
                <a:off x="2058698" y="4267200"/>
                <a:ext cx="535442" cy="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19" name="Flowchart: Manual Input 45"/>
              <p:cNvSpPr/>
              <p:nvPr/>
            </p:nvSpPr>
            <p:spPr>
              <a:xfrm>
                <a:off x="2610835" y="3808429"/>
                <a:ext cx="1444460" cy="1145796"/>
              </a:xfrm>
              <a:prstGeom prst="flowChartManualInput">
                <a:avLst/>
              </a:prstGeom>
              <a:solidFill>
                <a:schemeClr val="accent3">
                  <a:lumMod val="40000"/>
                  <a:lumOff val="60000"/>
                </a:schemeClr>
              </a:solidFill>
              <a:ln>
                <a:solidFill>
                  <a:schemeClr val="accent3">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dirty="0">
                    <a:solidFill>
                      <a:schemeClr val="tx1"/>
                    </a:solidFill>
                  </a:rPr>
                  <a:t>Enter old password</a:t>
                </a:r>
              </a:p>
            </p:txBody>
          </p:sp>
          <p:cxnSp>
            <p:nvCxnSpPr>
              <p:cNvPr id="20" name="Straight Arrow Connector 46"/>
              <p:cNvCxnSpPr/>
              <p:nvPr/>
            </p:nvCxnSpPr>
            <p:spPr>
              <a:xfrm>
                <a:off x="4055295" y="4267200"/>
                <a:ext cx="563152" cy="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21" name="Flowchart: Magnetic Disk 49"/>
              <p:cNvSpPr/>
              <p:nvPr/>
            </p:nvSpPr>
            <p:spPr>
              <a:xfrm>
                <a:off x="4015727" y="5048720"/>
                <a:ext cx="2034984" cy="1145796"/>
              </a:xfrm>
              <a:prstGeom prst="flowChartMagneticDisk">
                <a:avLst/>
              </a:prstGeom>
              <a:solidFill>
                <a:srgbClr val="CCFF99"/>
              </a:solidFill>
              <a:ln>
                <a:solidFill>
                  <a:srgbClr val="99FF66"/>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dirty="0"/>
              </a:p>
              <a:p>
                <a:pPr algn="ctr"/>
                <a:r>
                  <a:rPr lang="en-US" sz="2000" dirty="0">
                    <a:solidFill>
                      <a:schemeClr val="tx1"/>
                    </a:solidFill>
                  </a:rPr>
                  <a:t>Student</a:t>
                </a:r>
              </a:p>
              <a:p>
                <a:pPr algn="ctr"/>
                <a:r>
                  <a:rPr lang="en-US" sz="2000" dirty="0">
                    <a:solidFill>
                      <a:schemeClr val="tx1"/>
                    </a:solidFill>
                  </a:rPr>
                  <a:t>Database</a:t>
                </a:r>
              </a:p>
            </p:txBody>
          </p:sp>
          <p:cxnSp>
            <p:nvCxnSpPr>
              <p:cNvPr id="22" name="Straight Connector 51"/>
              <p:cNvCxnSpPr/>
              <p:nvPr/>
            </p:nvCxnSpPr>
            <p:spPr>
              <a:xfrm>
                <a:off x="4724400" y="4343400"/>
                <a:ext cx="0" cy="685800"/>
              </a:xfrm>
              <a:prstGeom prst="line">
                <a:avLst/>
              </a:prstGeom>
            </p:spPr>
            <p:style>
              <a:lnRef idx="2">
                <a:schemeClr val="dk1"/>
              </a:lnRef>
              <a:fillRef idx="0">
                <a:schemeClr val="dk1"/>
              </a:fillRef>
              <a:effectRef idx="0">
                <a:schemeClr val="accent1"/>
              </a:effectRef>
              <a:fontRef idx="minor">
                <a:schemeClr val="tx1"/>
              </a:fontRef>
            </p:style>
          </p:cxnSp>
          <p:sp>
            <p:nvSpPr>
              <p:cNvPr id="23" name="Flowchart: Manual Input 53"/>
              <p:cNvSpPr/>
              <p:nvPr/>
            </p:nvSpPr>
            <p:spPr>
              <a:xfrm>
                <a:off x="6957950" y="3694299"/>
                <a:ext cx="1728849" cy="1145796"/>
              </a:xfrm>
              <a:prstGeom prst="flowChartManualInput">
                <a:avLst/>
              </a:prstGeom>
              <a:solidFill>
                <a:schemeClr val="tx2">
                  <a:lumMod val="40000"/>
                  <a:lumOff val="60000"/>
                </a:schemeClr>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dirty="0">
                    <a:solidFill>
                      <a:schemeClr val="tx1"/>
                    </a:solidFill>
                  </a:rPr>
                  <a:t>Enter new password</a:t>
                </a:r>
              </a:p>
            </p:txBody>
          </p:sp>
          <p:cxnSp>
            <p:nvCxnSpPr>
              <p:cNvPr id="24" name="Straight Arrow Connector 54"/>
              <p:cNvCxnSpPr>
                <a:stCxn id="27" idx="3"/>
              </p:cNvCxnSpPr>
              <p:nvPr/>
            </p:nvCxnSpPr>
            <p:spPr>
              <a:xfrm>
                <a:off x="6235942" y="4267200"/>
                <a:ext cx="722009" cy="3810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cxnSp>
            <p:nvCxnSpPr>
              <p:cNvPr id="25" name="Straight Arrow Connector 56"/>
              <p:cNvCxnSpPr>
                <a:stCxn id="26" idx="1"/>
                <a:endCxn id="21" idx="4"/>
              </p:cNvCxnSpPr>
              <p:nvPr/>
            </p:nvCxnSpPr>
            <p:spPr>
              <a:xfrm flipH="1">
                <a:off x="6050710" y="5588243"/>
                <a:ext cx="681284" cy="33375"/>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26" name="Flowchart: Manual Input 58"/>
              <p:cNvSpPr/>
              <p:nvPr/>
            </p:nvSpPr>
            <p:spPr>
              <a:xfrm>
                <a:off x="6731994" y="5015345"/>
                <a:ext cx="1658481" cy="1145796"/>
              </a:xfrm>
              <a:prstGeom prst="flowChartManualInput">
                <a:avLst/>
              </a:prstGeom>
              <a:solidFill>
                <a:schemeClr val="tx2">
                  <a:lumMod val="40000"/>
                  <a:lumOff val="60000"/>
                </a:schemeClr>
              </a:solidFill>
              <a:ln>
                <a:solidFill>
                  <a:schemeClr val="tx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000" dirty="0">
                    <a:solidFill>
                      <a:schemeClr val="tx1"/>
                    </a:solidFill>
                  </a:rPr>
                  <a:t>Confirm new password</a:t>
                </a:r>
              </a:p>
            </p:txBody>
          </p:sp>
          <p:sp>
            <p:nvSpPr>
              <p:cNvPr id="27" name="Flowchart: Decision 71"/>
              <p:cNvSpPr/>
              <p:nvPr/>
            </p:nvSpPr>
            <p:spPr>
              <a:xfrm>
                <a:off x="4580274" y="3813691"/>
                <a:ext cx="1655668" cy="907017"/>
              </a:xfrm>
              <a:prstGeom prst="flowChartDecision">
                <a:avLst/>
              </a:prstGeom>
              <a:solidFill>
                <a:srgbClr val="FB9989"/>
              </a:solidFill>
              <a:ln>
                <a:solidFill>
                  <a:srgbClr val="FB9989"/>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Valid</a:t>
                </a:r>
              </a:p>
            </p:txBody>
          </p:sp>
          <p:cxnSp>
            <p:nvCxnSpPr>
              <p:cNvPr id="28" name="Straight Arrow Connector 79"/>
              <p:cNvCxnSpPr/>
              <p:nvPr/>
            </p:nvCxnSpPr>
            <p:spPr>
              <a:xfrm>
                <a:off x="7035454" y="4840097"/>
                <a:ext cx="0" cy="341503"/>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29" name="TextBox 81"/>
              <p:cNvSpPr txBox="1"/>
              <p:nvPr/>
            </p:nvSpPr>
            <p:spPr>
              <a:xfrm>
                <a:off x="6274114" y="3916918"/>
                <a:ext cx="761339" cy="369332"/>
              </a:xfrm>
              <a:prstGeom prst="rect">
                <a:avLst/>
              </a:prstGeom>
              <a:noFill/>
            </p:spPr>
            <p:txBody>
              <a:bodyPr vert="horz" wrap="square" rtlCol="0">
                <a:spAutoFit/>
              </a:bodyPr>
              <a:lstStyle/>
              <a:p>
                <a:r>
                  <a:rPr lang="en-US" dirty="0"/>
                  <a:t>Yes</a:t>
                </a:r>
              </a:p>
            </p:txBody>
          </p:sp>
          <p:cxnSp>
            <p:nvCxnSpPr>
              <p:cNvPr id="30" name="Straight Connector 83"/>
              <p:cNvCxnSpPr>
                <a:stCxn id="27" idx="0"/>
              </p:cNvCxnSpPr>
              <p:nvPr/>
            </p:nvCxnSpPr>
            <p:spPr>
              <a:xfrm flipV="1">
                <a:off x="5408107" y="3505200"/>
                <a:ext cx="0" cy="308490"/>
              </a:xfrm>
              <a:prstGeom prst="line">
                <a:avLst/>
              </a:prstGeom>
            </p:spPr>
            <p:style>
              <a:lnRef idx="2">
                <a:schemeClr val="dk1"/>
              </a:lnRef>
              <a:fillRef idx="0">
                <a:schemeClr val="dk1"/>
              </a:fillRef>
              <a:effectRef idx="0">
                <a:schemeClr val="accent1"/>
              </a:effectRef>
              <a:fontRef idx="minor">
                <a:schemeClr val="tx1"/>
              </a:fontRef>
            </p:style>
          </p:cxnSp>
          <p:cxnSp>
            <p:nvCxnSpPr>
              <p:cNvPr id="31" name="Straight Arrow Connector 85"/>
              <p:cNvCxnSpPr/>
              <p:nvPr/>
            </p:nvCxnSpPr>
            <p:spPr>
              <a:xfrm flipH="1">
                <a:off x="4055295" y="3505200"/>
                <a:ext cx="1352813" cy="308490"/>
              </a:xfrm>
              <a:prstGeom prst="line">
                <a:avLst/>
              </a:prstGeom>
              <a:ln>
                <a:tailEnd type="arrow" w="med" len="med"/>
              </a:ln>
            </p:spPr>
            <p:style>
              <a:lnRef idx="2">
                <a:schemeClr val="dk1"/>
              </a:lnRef>
              <a:fillRef idx="0">
                <a:schemeClr val="dk1"/>
              </a:fillRef>
              <a:effectRef idx="0">
                <a:schemeClr val="accent1"/>
              </a:effectRef>
              <a:fontRef idx="minor">
                <a:schemeClr val="tx1"/>
              </a:fontRef>
            </p:style>
          </p:cxnSp>
          <p:sp>
            <p:nvSpPr>
              <p:cNvPr id="32" name="TextBox 86"/>
              <p:cNvSpPr txBox="1"/>
              <p:nvPr/>
            </p:nvSpPr>
            <p:spPr>
              <a:xfrm>
                <a:off x="4371507" y="3298528"/>
                <a:ext cx="761339" cy="369332"/>
              </a:xfrm>
              <a:prstGeom prst="rect">
                <a:avLst/>
              </a:prstGeom>
              <a:noFill/>
            </p:spPr>
            <p:txBody>
              <a:bodyPr vert="horz" wrap="square" rtlCol="0">
                <a:spAutoFit/>
              </a:bodyPr>
              <a:lstStyle/>
              <a:p>
                <a:r>
                  <a:rPr lang="en-US" dirty="0"/>
                  <a:t>No</a:t>
                </a:r>
              </a:p>
            </p:txBody>
          </p:sp>
          <p:sp>
            <p:nvSpPr>
              <p:cNvPr id="33" name="Rectangle 87"/>
              <p:cNvSpPr/>
              <p:nvPr/>
            </p:nvSpPr>
            <p:spPr>
              <a:xfrm>
                <a:off x="2186974" y="5875466"/>
                <a:ext cx="723275" cy="369332"/>
              </a:xfrm>
              <a:prstGeom prst="rect">
                <a:avLst/>
              </a:prstGeom>
            </p:spPr>
            <p:txBody>
              <a:bodyPr vert="horz" wrap="none" rtlCol="0">
                <a:spAutoFit/>
              </a:bodyPr>
              <a:lstStyle/>
              <a:p>
                <a:r>
                  <a:rPr lang="en-US" b="1" dirty="0">
                    <a:latin typeface="+mn-lt"/>
                  </a:rPr>
                  <a:t>Fig.7</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7"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900" decel="100000" fill="hold"/>
                                        <p:tgtEl>
                                          <p:spTgt spid="14"/>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name="slide8">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343400" y="6477000"/>
            <a:ext cx="588335" cy="381000"/>
          </a:xfrm>
        </p:spPr>
        <p:txBody>
          <a:bodyPr vert="horz" rtlCol="0"/>
          <a:lstStyle/>
          <a:p>
            <a:pPr algn="ctr"/>
            <a:fld id="{7AB9E943-3816-4374-AF4F-01835616C0FE}" type="slidenum">
              <a:rPr sz="1600" b="1">
                <a:solidFill>
                  <a:schemeClr val="tx1"/>
                </a:solidFill>
              </a:rPr>
              <a:t>8</a:t>
            </a:fld>
            <a:endParaRPr lang="en-US" sz="1600" b="1" dirty="0">
              <a:solidFill>
                <a:schemeClr val="tx1"/>
              </a:solidFill>
            </a:endParaRPr>
          </a:p>
        </p:txBody>
      </p:sp>
      <p:sp>
        <p:nvSpPr>
          <p:cNvPr id="3" name="Rectangle 3"/>
          <p:cNvSpPr/>
          <p:nvPr/>
        </p:nvSpPr>
        <p:spPr>
          <a:xfrm>
            <a:off x="870085" y="-76200"/>
            <a:ext cx="7359515" cy="646330"/>
          </a:xfrm>
          <a:prstGeom prst="rect">
            <a:avLst/>
          </a:prstGeom>
        </p:spPr>
        <p:txBody>
          <a:bodyPr vert="horz" wrap="none" rtlCol="0">
            <a:spAutoFit/>
          </a:bodyPr>
          <a:lstStyle/>
          <a:p>
            <a:pPr algn="ctr"/>
            <a:r>
              <a:rPr lang="en-US" sz="3600" b="1" u="sng" dirty="0">
                <a:latin typeface="Bodoni MT"/>
              </a:rPr>
              <a:t>Block Diagram : Admin Home Screen</a:t>
            </a:r>
          </a:p>
        </p:txBody>
      </p:sp>
      <p:sp>
        <p:nvSpPr>
          <p:cNvPr id="4" name="Oval 4"/>
          <p:cNvSpPr/>
          <p:nvPr/>
        </p:nvSpPr>
        <p:spPr>
          <a:xfrm>
            <a:off x="2585427" y="583985"/>
            <a:ext cx="3928830" cy="796157"/>
          </a:xfrm>
          <a:prstGeom prst="ellipse">
            <a:avLst/>
          </a:prstGeom>
          <a:solidFill>
            <a:schemeClr val="accent2">
              <a:lumMod val="40000"/>
              <a:lumOff val="60000"/>
            </a:schemeClr>
          </a:solidFill>
          <a:ln>
            <a:solidFill>
              <a:schemeClr val="accent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Start(Admin home screen)</a:t>
            </a:r>
          </a:p>
        </p:txBody>
      </p:sp>
      <p:cxnSp>
        <p:nvCxnSpPr>
          <p:cNvPr id="5" name="Straight Connector 5"/>
          <p:cNvCxnSpPr/>
          <p:nvPr/>
        </p:nvCxnSpPr>
        <p:spPr>
          <a:xfrm>
            <a:off x="4648200" y="1403277"/>
            <a:ext cx="0" cy="306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7"/>
          <p:cNvCxnSpPr/>
          <p:nvPr/>
        </p:nvCxnSpPr>
        <p:spPr>
          <a:xfrm flipH="1" flipV="1">
            <a:off x="3094000" y="1685789"/>
            <a:ext cx="4177715" cy="23760"/>
          </a:xfrm>
          <a:prstGeom prst="line">
            <a:avLst/>
          </a:prstGeom>
          <a:ln w="38100">
            <a:solidFill>
              <a:schemeClr val="tx1"/>
            </a:solidFill>
          </a:ln>
        </p:spPr>
        <p:style>
          <a:lnRef idx="1">
            <a:schemeClr val="dk1"/>
          </a:lnRef>
          <a:fillRef idx="0">
            <a:schemeClr val="dk1"/>
          </a:fillRef>
          <a:effectRef idx="0">
            <a:schemeClr val="accent1"/>
          </a:effectRef>
          <a:fontRef idx="minor">
            <a:schemeClr val="tx1"/>
          </a:fontRef>
        </p:style>
      </p:cxnSp>
      <p:cxnSp>
        <p:nvCxnSpPr>
          <p:cNvPr id="7" name="Straight Arrow Connector 11"/>
          <p:cNvCxnSpPr/>
          <p:nvPr/>
        </p:nvCxnSpPr>
        <p:spPr>
          <a:xfrm>
            <a:off x="3120777" y="1685789"/>
            <a:ext cx="0" cy="477694"/>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8" name="Group 38"/>
          <p:cNvGrpSpPr/>
          <p:nvPr/>
        </p:nvGrpSpPr>
        <p:grpSpPr>
          <a:xfrm>
            <a:off x="2117078" y="2205117"/>
            <a:ext cx="2226322" cy="3388001"/>
            <a:chOff x="1179530" y="2205117"/>
            <a:chExt cx="2226322" cy="3388001"/>
          </a:xfrm>
        </p:grpSpPr>
        <p:grpSp>
          <p:nvGrpSpPr>
            <p:cNvPr id="9" name="Group 37"/>
            <p:cNvGrpSpPr/>
            <p:nvPr/>
          </p:nvGrpSpPr>
          <p:grpSpPr>
            <a:xfrm>
              <a:off x="1179530" y="2205117"/>
              <a:ext cx="2226322" cy="2496461"/>
              <a:chOff x="1179530" y="2205117"/>
              <a:chExt cx="2226322" cy="2496461"/>
            </a:xfrm>
          </p:grpSpPr>
          <p:sp>
            <p:nvSpPr>
              <p:cNvPr id="10" name="Flowchart: Alternate Process 9"/>
              <p:cNvSpPr/>
              <p:nvPr/>
            </p:nvSpPr>
            <p:spPr>
              <a:xfrm>
                <a:off x="1246850" y="2205117"/>
                <a:ext cx="1925897" cy="955388"/>
              </a:xfrm>
              <a:prstGeom prst="flowChartAlternateProcess">
                <a:avLst/>
              </a:prstGeom>
              <a:solidFill>
                <a:schemeClr val="accent1">
                  <a:lumMod val="40000"/>
                  <a:lumOff val="60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Assign Worker</a:t>
                </a:r>
              </a:p>
            </p:txBody>
          </p:sp>
          <p:cxnSp>
            <p:nvCxnSpPr>
              <p:cNvPr id="11" name="Straight Arrow Connector 13"/>
              <p:cNvCxnSpPr>
                <a:stCxn id="10" idx="2"/>
                <a:endCxn id="12" idx="0"/>
              </p:cNvCxnSpPr>
              <p:nvPr/>
            </p:nvCxnSpPr>
            <p:spPr>
              <a:xfrm>
                <a:off x="2209800" y="3160505"/>
                <a:ext cx="82891" cy="340802"/>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2" name="Flowchart: Manual Input 14"/>
              <p:cNvSpPr/>
              <p:nvPr/>
            </p:nvSpPr>
            <p:spPr>
              <a:xfrm>
                <a:off x="1179530" y="3402247"/>
                <a:ext cx="2226322" cy="990600"/>
              </a:xfrm>
              <a:prstGeom prst="flowChartManualInput">
                <a:avLst/>
              </a:prstGeom>
              <a:solidFill>
                <a:srgbClr val="92D050"/>
              </a:solidFill>
              <a:ln>
                <a:solidFill>
                  <a:schemeClr val="accent6">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Select work type , complaint</a:t>
                </a:r>
              </a:p>
            </p:txBody>
          </p:sp>
          <p:cxnSp>
            <p:nvCxnSpPr>
              <p:cNvPr id="13" name="Straight Arrow Connector 23"/>
              <p:cNvCxnSpPr>
                <a:stCxn id="12" idx="2"/>
                <a:endCxn id="14" idx="0"/>
              </p:cNvCxnSpPr>
              <p:nvPr/>
            </p:nvCxnSpPr>
            <p:spPr>
              <a:xfrm flipH="1">
                <a:off x="2191821" y="4392847"/>
                <a:ext cx="100870" cy="308731"/>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sp>
          <p:nvSpPr>
            <p:cNvPr id="14" name="Flowchart: Manual Input 24"/>
            <p:cNvSpPr/>
            <p:nvPr/>
          </p:nvSpPr>
          <p:spPr>
            <a:xfrm>
              <a:off x="1228872" y="4602518"/>
              <a:ext cx="1925897" cy="990600"/>
            </a:xfrm>
            <a:prstGeom prst="flowChartManualInput">
              <a:avLst/>
            </a:prstGeom>
            <a:solidFill>
              <a:srgbClr val="92D050"/>
            </a:solidFill>
            <a:ln>
              <a:solidFill>
                <a:schemeClr val="accent6">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Select worker</a:t>
              </a:r>
            </a:p>
          </p:txBody>
        </p:sp>
      </p:grpSp>
      <p:sp>
        <p:nvSpPr>
          <p:cNvPr id="15" name="Flowchart: Manual Operation 48"/>
          <p:cNvSpPr/>
          <p:nvPr/>
        </p:nvSpPr>
        <p:spPr>
          <a:xfrm>
            <a:off x="2438400" y="6019800"/>
            <a:ext cx="1524000" cy="685800"/>
          </a:xfrm>
          <a:prstGeom prst="flowChartManualOperation">
            <a:avLst/>
          </a:prstGeom>
          <a:solidFill>
            <a:srgbClr val="CF9A17"/>
          </a:solidFill>
          <a:ln>
            <a:solidFill>
              <a:srgbClr val="CF9A17"/>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Submit</a:t>
            </a:r>
          </a:p>
        </p:txBody>
      </p:sp>
      <p:cxnSp>
        <p:nvCxnSpPr>
          <p:cNvPr id="16" name="Straight Arrow Connector 49"/>
          <p:cNvCxnSpPr>
            <a:endCxn id="15" idx="0"/>
          </p:cNvCxnSpPr>
          <p:nvPr/>
        </p:nvCxnSpPr>
        <p:spPr>
          <a:xfrm>
            <a:off x="3200400" y="5593118"/>
            <a:ext cx="0" cy="426682"/>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55"/>
          <p:cNvCxnSpPr/>
          <p:nvPr/>
        </p:nvCxnSpPr>
        <p:spPr>
          <a:xfrm flipH="1">
            <a:off x="2184399" y="6370664"/>
            <a:ext cx="397044" cy="0"/>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8" name="Flowchart: Magnetic Disk 57"/>
          <p:cNvSpPr/>
          <p:nvPr/>
        </p:nvSpPr>
        <p:spPr>
          <a:xfrm>
            <a:off x="228600" y="5593118"/>
            <a:ext cx="1955799" cy="1112481"/>
          </a:xfrm>
          <a:prstGeom prst="flowChartMagneticDisk">
            <a:avLst/>
          </a:prstGeom>
          <a:solidFill>
            <a:srgbClr val="31EFCF"/>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Complaint database</a:t>
            </a:r>
          </a:p>
        </p:txBody>
      </p:sp>
      <p:grpSp>
        <p:nvGrpSpPr>
          <p:cNvPr id="19" name="Group 77"/>
          <p:cNvGrpSpPr/>
          <p:nvPr/>
        </p:nvGrpSpPr>
        <p:grpSpPr>
          <a:xfrm>
            <a:off x="6272810" y="1685789"/>
            <a:ext cx="1925899" cy="4893303"/>
            <a:chOff x="5361649" y="1659897"/>
            <a:chExt cx="1925899" cy="4893303"/>
          </a:xfrm>
        </p:grpSpPr>
        <p:sp>
          <p:nvSpPr>
            <p:cNvPr id="20" name="Flowchart: Alternate Process 10"/>
            <p:cNvSpPr/>
            <p:nvPr/>
          </p:nvSpPr>
          <p:spPr>
            <a:xfrm>
              <a:off x="5361650" y="2240290"/>
              <a:ext cx="1925897" cy="955388"/>
            </a:xfrm>
            <a:prstGeom prst="flowChartAlternateProcess">
              <a:avLst/>
            </a:prstGeom>
            <a:solidFill>
              <a:schemeClr val="accent1">
                <a:lumMod val="40000"/>
                <a:lumOff val="60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Redirect information</a:t>
              </a:r>
            </a:p>
          </p:txBody>
        </p:sp>
        <p:cxnSp>
          <p:nvCxnSpPr>
            <p:cNvPr id="21" name="Straight Arrow Connector 12"/>
            <p:cNvCxnSpPr/>
            <p:nvPr/>
          </p:nvCxnSpPr>
          <p:spPr>
            <a:xfrm>
              <a:off x="6324600" y="1659897"/>
              <a:ext cx="0" cy="545220"/>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0"/>
            <p:cNvCxnSpPr/>
            <p:nvPr/>
          </p:nvCxnSpPr>
          <p:spPr>
            <a:xfrm flipH="1">
              <a:off x="6280066" y="3228644"/>
              <a:ext cx="17154" cy="318863"/>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23" name="Flowchart: Manual Input 22"/>
            <p:cNvSpPr/>
            <p:nvPr/>
          </p:nvSpPr>
          <p:spPr>
            <a:xfrm>
              <a:off x="5361650" y="3459998"/>
              <a:ext cx="1925897" cy="875098"/>
            </a:xfrm>
            <a:prstGeom prst="flowChartManualInput">
              <a:avLst/>
            </a:prstGeom>
            <a:solidFill>
              <a:srgbClr val="92D050"/>
            </a:solidFill>
            <a:ln>
              <a:solidFill>
                <a:schemeClr val="accent6">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Select authority</a:t>
              </a:r>
            </a:p>
          </p:txBody>
        </p:sp>
        <p:sp>
          <p:nvSpPr>
            <p:cNvPr id="24" name="Flowchart: Manual Input 72"/>
            <p:cNvSpPr/>
            <p:nvPr/>
          </p:nvSpPr>
          <p:spPr>
            <a:xfrm>
              <a:off x="5361649" y="4620336"/>
              <a:ext cx="1925897" cy="990600"/>
            </a:xfrm>
            <a:prstGeom prst="flowChartManualInput">
              <a:avLst/>
            </a:prstGeom>
            <a:solidFill>
              <a:srgbClr val="92D050"/>
            </a:solidFill>
            <a:ln>
              <a:solidFill>
                <a:schemeClr val="accent6">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Write message</a:t>
              </a:r>
            </a:p>
          </p:txBody>
        </p:sp>
        <p:cxnSp>
          <p:nvCxnSpPr>
            <p:cNvPr id="25" name="Straight Arrow Connector 73"/>
            <p:cNvCxnSpPr>
              <a:endCxn id="24" idx="0"/>
            </p:cNvCxnSpPr>
            <p:nvPr/>
          </p:nvCxnSpPr>
          <p:spPr>
            <a:xfrm>
              <a:off x="6288644" y="4301473"/>
              <a:ext cx="35954" cy="417923"/>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75"/>
            <p:cNvCxnSpPr/>
            <p:nvPr/>
          </p:nvCxnSpPr>
          <p:spPr>
            <a:xfrm>
              <a:off x="6324600" y="5600170"/>
              <a:ext cx="35954" cy="417923"/>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27" name="Flowchart: Manual Operation 76"/>
            <p:cNvSpPr/>
            <p:nvPr/>
          </p:nvSpPr>
          <p:spPr>
            <a:xfrm>
              <a:off x="5688581" y="6025242"/>
              <a:ext cx="1343946" cy="527957"/>
            </a:xfrm>
            <a:prstGeom prst="flowChartManualOperation">
              <a:avLst/>
            </a:prstGeom>
            <a:solidFill>
              <a:schemeClr val="accent4">
                <a:lumMod val="75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Send</a:t>
              </a:r>
            </a:p>
          </p:txBody>
        </p:sp>
      </p:grpSp>
      <p:sp>
        <p:nvSpPr>
          <p:cNvPr id="28" name="Rectangle 84"/>
          <p:cNvSpPr/>
          <p:nvPr/>
        </p:nvSpPr>
        <p:spPr>
          <a:xfrm>
            <a:off x="7943688" y="6373035"/>
            <a:ext cx="723275" cy="369332"/>
          </a:xfrm>
          <a:prstGeom prst="rect">
            <a:avLst/>
          </a:prstGeom>
        </p:spPr>
        <p:txBody>
          <a:bodyPr vert="horz" wrap="none" rtlCol="0">
            <a:spAutoFit/>
          </a:bodyPr>
          <a:lstStyle/>
          <a:p>
            <a:r>
              <a:rPr lang="en-US" b="1" dirty="0">
                <a:latin typeface="+mn-lt"/>
              </a:rPr>
              <a:t>Fig.8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900" decel="100000" fill="hold"/>
                                        <p:tgtEl>
                                          <p:spTgt spid="2"/>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8" presetID="37"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900" decel="100000" fill="hold"/>
                                        <p:tgtEl>
                                          <p:spTgt spid="4"/>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4" presetID="37"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900" decel="100000" fill="hold"/>
                                        <p:tgtEl>
                                          <p:spTgt spid="5"/>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900" decel="100000" fill="hold"/>
                                        <p:tgtEl>
                                          <p:spTgt spid="6"/>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900" decel="100000" fill="hold"/>
                                        <p:tgtEl>
                                          <p:spTgt spid="7"/>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900" decel="100000" fill="hold"/>
                                        <p:tgtEl>
                                          <p:spTgt spid="8"/>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900" decel="100000" fill="hold"/>
                                        <p:tgtEl>
                                          <p:spTgt spid="15"/>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4" presetID="37"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900" decel="100000" fill="hold"/>
                                        <p:tgtEl>
                                          <p:spTgt spid="16"/>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60" presetID="37"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900" decel="100000" fill="hold"/>
                                        <p:tgtEl>
                                          <p:spTgt spid="17"/>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900" decel="100000" fill="hold"/>
                                        <p:tgtEl>
                                          <p:spTgt spid="18"/>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72" presetID="37" presetClass="entr" presetSubtype="0" fill="hold"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900" decel="100000" fill="hold"/>
                                        <p:tgtEl>
                                          <p:spTgt spid="19"/>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78" presetID="37"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1000"/>
                                        <p:tgtEl>
                                          <p:spTgt spid="28"/>
                                        </p:tgtEl>
                                      </p:cBhvr>
                                    </p:animEffect>
                                    <p:anim calcmode="lin" valueType="num">
                                      <p:cBhvr>
                                        <p:cTn id="81" dur="1000" fill="hold"/>
                                        <p:tgtEl>
                                          <p:spTgt spid="28"/>
                                        </p:tgtEl>
                                        <p:attrNameLst>
                                          <p:attrName>ppt_x</p:attrName>
                                        </p:attrNameLst>
                                      </p:cBhvr>
                                      <p:tavLst>
                                        <p:tav tm="0">
                                          <p:val>
                                            <p:strVal val="#ppt_x"/>
                                          </p:val>
                                        </p:tav>
                                        <p:tav tm="100000">
                                          <p:val>
                                            <p:strVal val="#ppt_x"/>
                                          </p:val>
                                        </p:tav>
                                      </p:tavLst>
                                    </p:anim>
                                    <p:anim calcmode="lin" valueType="num">
                                      <p:cBhvr>
                                        <p:cTn id="82" dur="900" decel="100000" fill="hold"/>
                                        <p:tgtEl>
                                          <p:spTgt spid="28"/>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15" grpId="0" animBg="1"/>
      <p:bldP spid="18"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name="slide9">
    <p:spTree>
      <p:nvGrpSpPr>
        <p:cNvPr id="1" name=""/>
        <p:cNvGrpSpPr/>
        <p:nvPr/>
      </p:nvGrpSpPr>
      <p:grpSpPr>
        <a:xfrm>
          <a:off x="0" y="0"/>
          <a:ext cx="0" cy="0"/>
          <a:chOff x="0" y="0"/>
          <a:chExt cx="0" cy="0"/>
        </a:xfrm>
      </p:grpSpPr>
      <p:sp>
        <p:nvSpPr>
          <p:cNvPr id="3" name="TextBox 2"/>
          <p:cNvSpPr txBox="1"/>
          <p:nvPr/>
        </p:nvSpPr>
        <p:spPr>
          <a:xfrm>
            <a:off x="304800" y="1470748"/>
            <a:ext cx="8458200" cy="369332"/>
          </a:xfrm>
          <a:prstGeom prst="rect">
            <a:avLst/>
          </a:prstGeom>
          <a:noFill/>
        </p:spPr>
        <p:txBody>
          <a:bodyPr vert="horz" wrap="square" rtlCol="0">
            <a:spAutoFit/>
          </a:bodyPr>
          <a:lstStyle/>
          <a:p>
            <a:r>
              <a:rPr lang="en-US" dirty="0"/>
              <a:t> </a:t>
            </a:r>
          </a:p>
        </p:txBody>
      </p:sp>
      <p:grpSp>
        <p:nvGrpSpPr>
          <p:cNvPr id="4" name="Group 3"/>
          <p:cNvGrpSpPr/>
          <p:nvPr/>
        </p:nvGrpSpPr>
        <p:grpSpPr>
          <a:xfrm>
            <a:off x="-152400" y="556348"/>
            <a:ext cx="9296399" cy="6248398"/>
            <a:chOff x="-150746" y="725269"/>
            <a:chExt cx="9195527" cy="5980331"/>
          </a:xfrm>
        </p:grpSpPr>
        <p:sp>
          <p:nvSpPr>
            <p:cNvPr id="5" name="Oval 4"/>
            <p:cNvSpPr/>
            <p:nvPr/>
          </p:nvSpPr>
          <p:spPr>
            <a:xfrm>
              <a:off x="2971800" y="725269"/>
              <a:ext cx="3886200" cy="762000"/>
            </a:xfrm>
            <a:prstGeom prst="ellipse">
              <a:avLst/>
            </a:prstGeom>
            <a:solidFill>
              <a:schemeClr val="accent2">
                <a:lumMod val="40000"/>
                <a:lumOff val="60000"/>
              </a:schemeClr>
            </a:solidFill>
            <a:ln>
              <a:solidFill>
                <a:schemeClr val="accent2">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6" name="TextBox 5"/>
            <p:cNvSpPr txBox="1"/>
            <p:nvPr/>
          </p:nvSpPr>
          <p:spPr>
            <a:xfrm>
              <a:off x="3754582" y="783103"/>
              <a:ext cx="2286000" cy="646330"/>
            </a:xfrm>
            <a:prstGeom prst="rect">
              <a:avLst/>
            </a:prstGeom>
            <a:noFill/>
          </p:spPr>
          <p:txBody>
            <a:bodyPr vert="horz" wrap="square" rtlCol="0">
              <a:spAutoFit/>
            </a:bodyPr>
            <a:lstStyle/>
            <a:p>
              <a:pPr algn="ctr"/>
              <a:r>
                <a:rPr lang="en-US" dirty="0"/>
                <a:t>Start(Admin home screen)</a:t>
              </a:r>
            </a:p>
          </p:txBody>
        </p:sp>
        <p:cxnSp>
          <p:nvCxnSpPr>
            <p:cNvPr id="7" name="Straight Connector 6"/>
            <p:cNvCxnSpPr/>
            <p:nvPr/>
          </p:nvCxnSpPr>
          <p:spPr>
            <a:xfrm>
              <a:off x="4914900" y="1535667"/>
              <a:ext cx="0" cy="2931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66800" y="1828800"/>
              <a:ext cx="7162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66800" y="1828800"/>
              <a:ext cx="0" cy="457200"/>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2"/>
            <a:stretch>
              <a:fillRect/>
            </a:stretch>
          </p:blipFill>
          <p:spPr>
            <a:xfrm>
              <a:off x="4777581" y="1758950"/>
              <a:ext cx="274637" cy="596900"/>
            </a:xfrm>
            <a:prstGeom prst="rect">
              <a:avLst/>
            </a:prstGeom>
            <a:noFill/>
            <a:ln>
              <a:noFill/>
            </a:ln>
          </p:spPr>
        </p:pic>
        <p:pic>
          <p:nvPicPr>
            <p:cNvPr id="11" name="Picture 3"/>
            <p:cNvPicPr>
              <a:picLocks noChangeAspect="1" noChangeArrowheads="1"/>
            </p:cNvPicPr>
            <p:nvPr/>
          </p:nvPicPr>
          <p:blipFill>
            <a:blip r:embed="rId2"/>
            <a:stretch>
              <a:fillRect/>
            </a:stretch>
          </p:blipFill>
          <p:spPr>
            <a:xfrm>
              <a:off x="8092280" y="1828800"/>
              <a:ext cx="274637" cy="596900"/>
            </a:xfrm>
            <a:prstGeom prst="rect">
              <a:avLst/>
            </a:prstGeom>
            <a:noFill/>
            <a:ln>
              <a:noFill/>
            </a:ln>
          </p:spPr>
        </p:pic>
        <p:sp>
          <p:nvSpPr>
            <p:cNvPr id="12" name="Flowchart: Alternate Process 11"/>
            <p:cNvSpPr/>
            <p:nvPr/>
          </p:nvSpPr>
          <p:spPr>
            <a:xfrm>
              <a:off x="381000" y="2286000"/>
              <a:ext cx="1905000" cy="914400"/>
            </a:xfrm>
            <a:prstGeom prst="flowChartAlternateProcess">
              <a:avLst/>
            </a:prstGeom>
            <a:solidFill>
              <a:schemeClr val="accent1">
                <a:lumMod val="40000"/>
                <a:lumOff val="60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Search by Student</a:t>
              </a:r>
            </a:p>
          </p:txBody>
        </p:sp>
        <p:sp>
          <p:nvSpPr>
            <p:cNvPr id="13" name="Flowchart: Alternate Process 12"/>
            <p:cNvSpPr/>
            <p:nvPr/>
          </p:nvSpPr>
          <p:spPr>
            <a:xfrm>
              <a:off x="3962400" y="2196523"/>
              <a:ext cx="1905000" cy="914400"/>
            </a:xfrm>
            <a:prstGeom prst="flowChartAlternateProcess">
              <a:avLst/>
            </a:prstGeom>
            <a:solidFill>
              <a:schemeClr val="accent1">
                <a:lumMod val="40000"/>
                <a:lumOff val="60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Search by</a:t>
              </a:r>
            </a:p>
            <a:p>
              <a:pPr algn="ctr"/>
              <a:r>
                <a:rPr lang="en-US" dirty="0">
                  <a:solidFill>
                    <a:schemeClr val="tx1"/>
                  </a:solidFill>
                </a:rPr>
                <a:t>Work type </a:t>
              </a:r>
            </a:p>
          </p:txBody>
        </p:sp>
        <p:sp>
          <p:nvSpPr>
            <p:cNvPr id="14" name="Flowchart: Alternate Process 13"/>
            <p:cNvSpPr/>
            <p:nvPr/>
          </p:nvSpPr>
          <p:spPr>
            <a:xfrm>
              <a:off x="7225145" y="2265796"/>
              <a:ext cx="1819636" cy="914400"/>
            </a:xfrm>
            <a:prstGeom prst="flowChartAlternateProcess">
              <a:avLst/>
            </a:prstGeom>
            <a:solidFill>
              <a:schemeClr val="accent1">
                <a:lumMod val="40000"/>
                <a:lumOff val="60000"/>
              </a:schemeClr>
            </a:solidFill>
            <a:ln>
              <a:solidFill>
                <a:schemeClr val="accent1">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Search by complaint </a:t>
              </a:r>
            </a:p>
          </p:txBody>
        </p:sp>
        <p:sp>
          <p:nvSpPr>
            <p:cNvPr id="15" name="TextBox 14"/>
            <p:cNvSpPr txBox="1"/>
            <p:nvPr/>
          </p:nvSpPr>
          <p:spPr>
            <a:xfrm>
              <a:off x="1720308" y="1535667"/>
              <a:ext cx="2671583" cy="369332"/>
            </a:xfrm>
            <a:prstGeom prst="rect">
              <a:avLst/>
            </a:prstGeom>
            <a:noFill/>
          </p:spPr>
          <p:txBody>
            <a:bodyPr vert="horz" wrap="square" rtlCol="0">
              <a:spAutoFit/>
            </a:bodyPr>
            <a:lstStyle/>
            <a:p>
              <a:r>
                <a:rPr lang="en-US" dirty="0"/>
                <a:t>(Complaint Search tabs)</a:t>
              </a:r>
            </a:p>
          </p:txBody>
        </p:sp>
        <p:sp>
          <p:nvSpPr>
            <p:cNvPr id="16" name="Flowchart: Manual Input 15"/>
            <p:cNvSpPr/>
            <p:nvPr/>
          </p:nvSpPr>
          <p:spPr>
            <a:xfrm>
              <a:off x="221673" y="3453823"/>
              <a:ext cx="1905000" cy="1295400"/>
            </a:xfrm>
            <a:prstGeom prst="flowChartManualInput">
              <a:avLst/>
            </a:prstGeom>
            <a:solidFill>
              <a:schemeClr val="accent6">
                <a:lumMod val="40000"/>
                <a:lumOff val="60000"/>
              </a:schemeClr>
            </a:solidFill>
            <a:ln>
              <a:solidFill>
                <a:schemeClr val="accent6">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Enter student details(Er</a:t>
              </a:r>
              <a:r>
                <a:rPr lang="en-US" dirty="0" err="1">
                  <a:solidFill>
                    <a:schemeClr val="tx1"/>
                  </a:solidFill>
                </a:rPr>
                <a:t>,</a:t>
              </a:r>
              <a:r>
                <a:rPr lang="en-US" dirty="0">
                  <a:solidFill>
                    <a:schemeClr val="tx1"/>
                  </a:solidFill>
                </a:rPr>
                <a:t>Name)</a:t>
              </a:r>
            </a:p>
          </p:txBody>
        </p:sp>
        <p:cxnSp>
          <p:nvCxnSpPr>
            <p:cNvPr id="17" name="Straight Arrow Connector 16"/>
            <p:cNvCxnSpPr/>
            <p:nvPr/>
          </p:nvCxnSpPr>
          <p:spPr>
            <a:xfrm>
              <a:off x="1066800" y="3200400"/>
              <a:ext cx="0" cy="399761"/>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914900" y="3110923"/>
              <a:ext cx="0" cy="489237"/>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8188036" y="3180196"/>
              <a:ext cx="1" cy="419965"/>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20" name="Flowchart: Manual Input 19"/>
            <p:cNvSpPr/>
            <p:nvPr/>
          </p:nvSpPr>
          <p:spPr>
            <a:xfrm>
              <a:off x="3905250" y="3511840"/>
              <a:ext cx="1905000" cy="907760"/>
            </a:xfrm>
            <a:prstGeom prst="flowChartManualInput">
              <a:avLst/>
            </a:prstGeom>
            <a:solidFill>
              <a:schemeClr val="accent6">
                <a:lumMod val="40000"/>
                <a:lumOff val="60000"/>
              </a:schemeClr>
            </a:solidFill>
            <a:ln>
              <a:solidFill>
                <a:schemeClr val="accent6">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Select work type</a:t>
              </a:r>
            </a:p>
          </p:txBody>
        </p:sp>
        <p:sp>
          <p:nvSpPr>
            <p:cNvPr id="21" name="Flowchart: Manual Input 20"/>
            <p:cNvSpPr/>
            <p:nvPr/>
          </p:nvSpPr>
          <p:spPr>
            <a:xfrm>
              <a:off x="7139781" y="3518334"/>
              <a:ext cx="1905000" cy="1053665"/>
            </a:xfrm>
            <a:prstGeom prst="flowChartManualInput">
              <a:avLst/>
            </a:prstGeom>
            <a:solidFill>
              <a:schemeClr val="accent6">
                <a:lumMod val="40000"/>
                <a:lumOff val="60000"/>
              </a:schemeClr>
            </a:solidFill>
            <a:ln>
              <a:solidFill>
                <a:schemeClr val="accent6">
                  <a:lumMod val="40000"/>
                  <a:lumOff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Select date</a:t>
              </a:r>
              <a:r>
                <a:rPr lang="en-US" dirty="0" err="1">
                  <a:solidFill>
                    <a:schemeClr val="tx1"/>
                  </a:solidFill>
                </a:rPr>
                <a:t>,</a:t>
              </a:r>
              <a:r>
                <a:rPr lang="en-US" dirty="0">
                  <a:solidFill>
                    <a:schemeClr val="tx1"/>
                  </a:solidFill>
                </a:rPr>
                <a:t>recent or old complaints</a:t>
              </a:r>
            </a:p>
          </p:txBody>
        </p:sp>
        <p:cxnSp>
          <p:nvCxnSpPr>
            <p:cNvPr id="22" name="Straight Connector 21"/>
            <p:cNvCxnSpPr/>
            <p:nvPr/>
          </p:nvCxnSpPr>
          <p:spPr>
            <a:xfrm>
              <a:off x="3056099" y="5562600"/>
              <a:ext cx="38019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14900" y="5562600"/>
              <a:ext cx="0" cy="304800"/>
            </a:xfrm>
            <a:prstGeom prst="line">
              <a:avLst/>
            </a:prstGeom>
            <a:ln w="28575">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24" name="Flowchart: Magnetic Disk 23"/>
            <p:cNvSpPr/>
            <p:nvPr/>
          </p:nvSpPr>
          <p:spPr>
            <a:xfrm>
              <a:off x="2358736" y="4210339"/>
              <a:ext cx="1447800" cy="1144443"/>
            </a:xfrm>
            <a:prstGeom prst="flowChartMagneticDisk">
              <a:avLst/>
            </a:prstGeom>
            <a:solidFill>
              <a:srgbClr val="CCFF99"/>
            </a:solidFill>
            <a:ln>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Student database</a:t>
              </a:r>
            </a:p>
          </p:txBody>
        </p:sp>
        <p:sp>
          <p:nvSpPr>
            <p:cNvPr id="25" name="Flowchart: Magnetic Disk 24"/>
            <p:cNvSpPr/>
            <p:nvPr/>
          </p:nvSpPr>
          <p:spPr>
            <a:xfrm>
              <a:off x="4914899" y="4667538"/>
              <a:ext cx="2743200" cy="660977"/>
            </a:xfrm>
            <a:prstGeom prst="flowChartMagneticDisk">
              <a:avLst/>
            </a:prstGeom>
            <a:solidFill>
              <a:srgbClr val="CCFF99"/>
            </a:solidFill>
            <a:ln>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Complaints database</a:t>
              </a:r>
            </a:p>
          </p:txBody>
        </p:sp>
        <p:sp>
          <p:nvSpPr>
            <p:cNvPr id="26" name="Flowchart: Document 25"/>
            <p:cNvSpPr/>
            <p:nvPr/>
          </p:nvSpPr>
          <p:spPr>
            <a:xfrm>
              <a:off x="3505200" y="5867400"/>
              <a:ext cx="3124200" cy="838200"/>
            </a:xfrm>
            <a:prstGeom prst="flowChartDocument">
              <a:avLst/>
            </a:prstGeom>
            <a:solidFill>
              <a:schemeClr val="bg1">
                <a:lumMod val="7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Result Page</a:t>
              </a:r>
            </a:p>
          </p:txBody>
        </p:sp>
        <p:cxnSp>
          <p:nvCxnSpPr>
            <p:cNvPr id="27" name="Straight Connector 26"/>
            <p:cNvCxnSpPr>
              <a:stCxn id="16" idx="2"/>
            </p:cNvCxnSpPr>
            <p:nvPr/>
          </p:nvCxnSpPr>
          <p:spPr>
            <a:xfrm>
              <a:off x="1174173" y="4749223"/>
              <a:ext cx="0" cy="356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4173" y="5105400"/>
              <a:ext cx="11845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4419600"/>
              <a:ext cx="0" cy="2479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610600" y="4584411"/>
              <a:ext cx="0" cy="4136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5" idx="4"/>
            </p:cNvCxnSpPr>
            <p:nvPr/>
          </p:nvCxnSpPr>
          <p:spPr>
            <a:xfrm flipV="1">
              <a:off x="7658098" y="4998025"/>
              <a:ext cx="95250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24" idx="3"/>
            </p:cNvCxnSpPr>
            <p:nvPr/>
          </p:nvCxnSpPr>
          <p:spPr>
            <a:xfrm flipV="1">
              <a:off x="3082636" y="5354782"/>
              <a:ext cx="0" cy="207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58000" y="5354782"/>
              <a:ext cx="0" cy="207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0746" y="4736468"/>
              <a:ext cx="1442682" cy="353487"/>
            </a:xfrm>
            <a:prstGeom prst="rect">
              <a:avLst/>
            </a:prstGeom>
            <a:noFill/>
          </p:spPr>
          <p:txBody>
            <a:bodyPr vert="horz" wrap="square" rtlCol="0">
              <a:spAutoFit/>
            </a:bodyPr>
            <a:lstStyle/>
            <a:p>
              <a:r>
                <a:rPr lang="en-US" dirty="0"/>
                <a:t>(Searching)</a:t>
              </a:r>
            </a:p>
          </p:txBody>
        </p:sp>
        <p:sp>
          <p:nvSpPr>
            <p:cNvPr id="35" name="TextBox 34"/>
            <p:cNvSpPr txBox="1"/>
            <p:nvPr/>
          </p:nvSpPr>
          <p:spPr>
            <a:xfrm>
              <a:off x="7644243" y="4966427"/>
              <a:ext cx="1400538" cy="353487"/>
            </a:xfrm>
            <a:prstGeom prst="rect">
              <a:avLst/>
            </a:prstGeom>
            <a:noFill/>
          </p:spPr>
          <p:txBody>
            <a:bodyPr vert="horz" wrap="square" rtlCol="0">
              <a:spAutoFit/>
            </a:bodyPr>
            <a:lstStyle/>
            <a:p>
              <a:r>
                <a:rPr lang="en-US" dirty="0"/>
                <a:t>(Searching)</a:t>
              </a:r>
            </a:p>
          </p:txBody>
        </p:sp>
        <p:sp>
          <p:nvSpPr>
            <p:cNvPr id="36" name="TextBox 35"/>
            <p:cNvSpPr txBox="1"/>
            <p:nvPr/>
          </p:nvSpPr>
          <p:spPr>
            <a:xfrm>
              <a:off x="3998875" y="4371812"/>
              <a:ext cx="1459701" cy="353487"/>
            </a:xfrm>
            <a:prstGeom prst="rect">
              <a:avLst/>
            </a:prstGeom>
            <a:noFill/>
          </p:spPr>
          <p:txBody>
            <a:bodyPr vert="horz" wrap="square" rtlCol="0">
              <a:spAutoFit/>
            </a:bodyPr>
            <a:lstStyle/>
            <a:p>
              <a:r>
                <a:rPr lang="en-US" dirty="0"/>
                <a:t>(Searching)</a:t>
              </a:r>
            </a:p>
          </p:txBody>
        </p:sp>
      </p:grpSp>
      <p:sp>
        <p:nvSpPr>
          <p:cNvPr id="37" name="TextBox 36"/>
          <p:cNvSpPr txBox="1"/>
          <p:nvPr/>
        </p:nvSpPr>
        <p:spPr>
          <a:xfrm>
            <a:off x="258950" y="4290"/>
            <a:ext cx="8732649" cy="584775"/>
          </a:xfrm>
          <a:prstGeom prst="rect">
            <a:avLst/>
          </a:prstGeom>
          <a:noFill/>
        </p:spPr>
        <p:txBody>
          <a:bodyPr vert="horz" wrap="square" rtlCol="0">
            <a:spAutoFit/>
          </a:bodyPr>
          <a:lstStyle/>
          <a:p>
            <a:pPr algn="ctr"/>
            <a:r>
              <a:rPr lang="en-US" sz="3200" b="1" u="sng" dirty="0">
                <a:latin typeface="Bodoni MT"/>
              </a:rPr>
              <a:t>Block Diagram : Admin Home Screen</a:t>
            </a:r>
          </a:p>
        </p:txBody>
      </p:sp>
      <p:sp>
        <p:nvSpPr>
          <p:cNvPr id="38" name="Slide Number Placeholder 1"/>
          <p:cNvSpPr>
            <a:spLocks noGrp="1"/>
          </p:cNvSpPr>
          <p:nvPr>
            <p:ph type="sldNum" sz="quarter" idx="12"/>
          </p:nvPr>
        </p:nvSpPr>
        <p:spPr>
          <a:xfrm>
            <a:off x="8410887" y="6537876"/>
            <a:ext cx="588335" cy="228600"/>
          </a:xfrm>
        </p:spPr>
        <p:txBody>
          <a:bodyPr vert="horz" rtlCol="0"/>
          <a:lstStyle/>
          <a:p>
            <a:pPr algn="ctr"/>
            <a:fld id="{05CEFDDD-F548-4D50-B013-64AA66A9134F}" type="slidenum">
              <a:rPr sz="1600" b="1">
                <a:solidFill>
                  <a:schemeClr val="tx1"/>
                </a:solidFill>
              </a:rPr>
              <a:t>9</a:t>
            </a:fld>
            <a:endParaRPr lang="en-US" sz="1600" b="1" dirty="0">
              <a:solidFill>
                <a:schemeClr val="tx1"/>
              </a:solidFill>
            </a:endParaRPr>
          </a:p>
        </p:txBody>
      </p:sp>
      <p:sp>
        <p:nvSpPr>
          <p:cNvPr id="39" name="Rectangle 38"/>
          <p:cNvSpPr/>
          <p:nvPr/>
        </p:nvSpPr>
        <p:spPr>
          <a:xfrm>
            <a:off x="6702122" y="6488668"/>
            <a:ext cx="723275" cy="369332"/>
          </a:xfrm>
          <a:prstGeom prst="rect">
            <a:avLst/>
          </a:prstGeom>
        </p:spPr>
        <p:txBody>
          <a:bodyPr vert="horz" wrap="none" rtlCol="0">
            <a:spAutoFit/>
          </a:bodyPr>
          <a:lstStyle/>
          <a:p>
            <a:r>
              <a:rPr lang="en-US" b="1" dirty="0">
                <a:latin typeface="+mn-lt"/>
              </a:rPr>
              <a:t>Fig.9</a:t>
            </a:r>
          </a:p>
        </p:txBody>
      </p:sp>
      <p:cxnSp>
        <p:nvCxnSpPr>
          <p:cNvPr id="41" name="Straight Connector 40"/>
          <p:cNvCxnSpPr>
            <a:endCxn id="25" idx="2"/>
          </p:cNvCxnSpPr>
          <p:nvPr/>
        </p:nvCxnSpPr>
        <p:spPr>
          <a:xfrm>
            <a:off x="3848292" y="4946746"/>
            <a:ext cx="1120522" cy="738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majorFont>
      <a:minorFont>
        <a:latin typeface="Trebuchet MS"/>
        <a:ea typeface=""/>
        <a:cs typeface=""/>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000">
              <a:schemeClr val="phClr">
                <a:tint val="64000"/>
                <a:satMod val="160000"/>
              </a:schemeClr>
            </a:gs>
            <a:gs pos="92000">
              <a:schemeClr val="phClr">
                <a:tint val="50000"/>
                <a:satMod val="200000"/>
              </a:schemeClr>
            </a:gs>
            <a:gs pos="100000">
              <a:schemeClr val="phClr">
                <a:tint val="43000"/>
                <a:satMod val="190000"/>
              </a:schemeClr>
            </a:gs>
          </a:gsLst>
          <a:lin ang="5400000" scaled="0"/>
        </a:gradFill>
        <a:gradFill rotWithShape="1">
          <a:gsLst>
            <a:gs pos="0">
              <a:schemeClr val="phClr">
                <a:tint val="74000"/>
              </a:schemeClr>
            </a:gs>
            <a:gs pos="49000">
              <a:schemeClr val="phClr">
                <a:tint val="96000"/>
                <a:shade val="84000"/>
                <a:satMod val="110000"/>
              </a:schemeClr>
            </a:gs>
            <a:gs pos="490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0"/>
        </a:gradFill>
      </a:fillStyleLst>
      <a:lnStyleLst>
        <a:ln w="11430" cap="flat">
          <a:solidFill>
            <a:schemeClr val="phClr"/>
          </a:solidFill>
          <a:prstDash val="solid"/>
        </a:ln>
        <a:ln w="40000" cap="flat">
          <a:solidFill>
            <a:schemeClr val="phClr"/>
          </a:solidFill>
          <a:prstDash val="solid"/>
        </a:ln>
        <a:ln w="318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dpi="0" rotWithShape="1">
          <a:blip xmlns:r="http://schemas.openxmlformats.org/officeDocument/2006/relationships" r:embed="rId1">
            <a:duotone>
              <a:schemeClr val="phClr">
                <a:shade val="60000"/>
                <a:satMod val="180000"/>
              </a:schemeClr>
              <a:schemeClr val="phClr">
                <a:tint val="500"/>
                <a:satMod val="150000"/>
              </a:schemeClr>
            </a:duotone>
          </a:blip>
          <a:tile tx="0" ty="0" sx="50000" sy="50000" algn="tl"/>
        </a:blipFill>
      </a:bgFillStyleLst>
    </a:fmtScheme>
  </a:themeElements>
  <a:objectDefaults/>
  <a:extraClrSchemeLst/>
</a:theme>
</file>

<file path=ppt/theme/theme2.xml><?xml version="1.0" encoding="utf-8"?>
<a:theme xmlns:a="http://schemas.openxmlformats.org/drawingml/2006/main"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majorFont>
      <a:minorFont>
        <a:latin typeface="Trebuchet MS"/>
        <a:ea typeface=""/>
        <a:cs typeface=""/>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000">
              <a:schemeClr val="phClr">
                <a:tint val="64000"/>
                <a:satMod val="160000"/>
              </a:schemeClr>
            </a:gs>
            <a:gs pos="92000">
              <a:schemeClr val="phClr">
                <a:tint val="50000"/>
                <a:satMod val="200000"/>
              </a:schemeClr>
            </a:gs>
            <a:gs pos="100000">
              <a:schemeClr val="phClr">
                <a:tint val="43000"/>
                <a:satMod val="190000"/>
              </a:schemeClr>
            </a:gs>
          </a:gsLst>
          <a:lin ang="5400000" scaled="0"/>
        </a:gradFill>
        <a:gradFill rotWithShape="1">
          <a:gsLst>
            <a:gs pos="0">
              <a:schemeClr val="phClr">
                <a:tint val="74000"/>
              </a:schemeClr>
            </a:gs>
            <a:gs pos="49000">
              <a:schemeClr val="phClr">
                <a:tint val="96000"/>
                <a:shade val="84000"/>
                <a:satMod val="110000"/>
              </a:schemeClr>
            </a:gs>
            <a:gs pos="490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0"/>
        </a:gradFill>
      </a:fillStyleLst>
      <a:lnStyleLst>
        <a:ln w="11430" cap="flat">
          <a:solidFill>
            <a:schemeClr val="phClr"/>
          </a:solidFill>
          <a:prstDash val="solid"/>
        </a:ln>
        <a:ln w="40000" cap="flat">
          <a:solidFill>
            <a:schemeClr val="phClr"/>
          </a:solidFill>
          <a:prstDash val="solid"/>
        </a:ln>
        <a:ln w="318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dpi="0" rotWithShape="1">
          <a:blip xmlns:r="http://schemas.openxmlformats.org/officeDocument/2006/relationships" r:embed="rId1">
            <a:duotone>
              <a:schemeClr val="phClr">
                <a:shade val="60000"/>
                <a:satMod val="180000"/>
              </a:schemeClr>
              <a:schemeClr val="phClr">
                <a:tint val="500"/>
                <a:satMod val="150000"/>
              </a:schemeClr>
            </a:duotone>
          </a:blip>
          <a:tile tx="0" ty="0" sx="50000" sy="50000"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2728</TotalTime>
  <Words>884</Words>
  <Application>Microsoft Office PowerPoint</Application>
  <PresentationFormat>On-screen Show (4:3)</PresentationFormat>
  <Paragraphs>330</Paragraphs>
  <Slides>29</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Aharoni</vt:lpstr>
      <vt:lpstr>Averia Serif Libre</vt:lpstr>
      <vt:lpstr>Berlin Sans FB Demi</vt:lpstr>
      <vt:lpstr>Wingdings 2</vt:lpstr>
      <vt:lpstr>Bahnschrift</vt:lpstr>
      <vt:lpstr>Wingdings</vt:lpstr>
      <vt:lpstr>Cambria</vt:lpstr>
      <vt:lpstr>Trebuchet MS</vt:lpstr>
      <vt:lpstr>Bodoni MT</vt:lpstr>
      <vt:lpstr>Arial Rounded MT Bold</vt:lpstr>
      <vt:lpstr>Opulent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zoho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tarangbanzal</dc:creator>
  <cp:lastModifiedBy>Windows User</cp:lastModifiedBy>
  <cp:revision>43</cp:revision>
  <dcterms:created xsi:type="dcterms:W3CDTF">2010-03-09T10:03:29Z</dcterms:created>
  <dcterms:modified xsi:type="dcterms:W3CDTF">2018-11-19T05:25:24Z</dcterms:modified>
</cp:coreProperties>
</file>